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6"/>
  </p:notesMasterIdLst>
  <p:sldIdLst>
    <p:sldId id="256" r:id="rId2"/>
    <p:sldId id="258" r:id="rId3"/>
    <p:sldId id="289" r:id="rId4"/>
    <p:sldId id="262" r:id="rId5"/>
    <p:sldId id="264" r:id="rId6"/>
    <p:sldId id="296" r:id="rId7"/>
    <p:sldId id="292" r:id="rId8"/>
    <p:sldId id="293" r:id="rId9"/>
    <p:sldId id="294" r:id="rId10"/>
    <p:sldId id="295" r:id="rId11"/>
    <p:sldId id="297" r:id="rId12"/>
    <p:sldId id="279" r:id="rId13"/>
    <p:sldId id="268" r:id="rId14"/>
    <p:sldId id="287" r:id="rId15"/>
    <p:sldId id="290" r:id="rId16"/>
    <p:sldId id="272" r:id="rId17"/>
    <p:sldId id="273" r:id="rId18"/>
    <p:sldId id="275" r:id="rId19"/>
    <p:sldId id="276" r:id="rId20"/>
    <p:sldId id="277" r:id="rId21"/>
    <p:sldId id="291" r:id="rId22"/>
    <p:sldId id="280" r:id="rId23"/>
    <p:sldId id="281" r:id="rId24"/>
    <p:sldId id="288" r:id="rId25"/>
  </p:sldIdLst>
  <p:sldSz cx="9144000" cy="5143500" type="screen16x9"/>
  <p:notesSz cx="6858000" cy="9144000"/>
  <p:embeddedFontLst>
    <p:embeddedFont>
      <p:font typeface="Bebas Neue" panose="020B0606020202050201" pitchFamily="34" charset="0"/>
      <p:regular r:id="rId27"/>
    </p:embeddedFont>
    <p:embeddedFont>
      <p:font typeface="Playfair Display Medium" panose="020B0604020202020204" charset="0"/>
      <p:regular r:id="rId28"/>
      <p:bold r:id="rId29"/>
      <p:italic r:id="rId30"/>
      <p:boldItalic r:id="rId31"/>
    </p:embeddedFont>
    <p:embeddedFont>
      <p:font typeface="Playfair Display SemiBold" panose="020B0604020202020204" charset="0"/>
      <p:regular r:id="rId32"/>
      <p:bold r:id="rId33"/>
      <p:italic r:id="rId34"/>
      <p:boldItalic r:id="rId35"/>
    </p:embeddedFont>
    <p:embeddedFont>
      <p:font typeface="Roboto" panose="02000000000000000000" pitchFamily="2" charset="0"/>
      <p:regular r:id="rId36"/>
      <p:bold r:id="rId37"/>
      <p:italic r:id="rId38"/>
      <p:boldItalic r:id="rId39"/>
    </p:embeddedFont>
    <p:embeddedFont>
      <p:font typeface="Roboto Medium"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4EB96E1-4355-486F-9941-8510BB9E5D57}">
  <a:tblStyle styleId="{D4EB96E1-4355-486F-9941-8510BB9E5D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50" d="100"/>
          <a:sy n="150" d="100"/>
        </p:scale>
        <p:origin x="51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ésar Alejandro Donjuán Guerrero" userId="6fe10eaeee3224ac" providerId="LiveId" clId="{3CCF5893-68E2-49B2-B014-AB73190156F9}"/>
    <pc:docChg chg="custSel addSld modSld">
      <pc:chgData name="César Alejandro Donjuán Guerrero" userId="6fe10eaeee3224ac" providerId="LiveId" clId="{3CCF5893-68E2-49B2-B014-AB73190156F9}" dt="2023-05-17T01:30:03.605" v="44" actId="1076"/>
      <pc:docMkLst>
        <pc:docMk/>
      </pc:docMkLst>
      <pc:sldChg chg="addSp modSp mod">
        <pc:chgData name="César Alejandro Donjuán Guerrero" userId="6fe10eaeee3224ac" providerId="LiveId" clId="{3CCF5893-68E2-49B2-B014-AB73190156F9}" dt="2023-05-17T01:22:56.948" v="25" actId="1076"/>
        <pc:sldMkLst>
          <pc:docMk/>
          <pc:sldMk cId="0" sldId="272"/>
        </pc:sldMkLst>
        <pc:picChg chg="add mod">
          <ac:chgData name="César Alejandro Donjuán Guerrero" userId="6fe10eaeee3224ac" providerId="LiveId" clId="{3CCF5893-68E2-49B2-B014-AB73190156F9}" dt="2023-05-17T01:22:46.909" v="23" actId="14100"/>
          <ac:picMkLst>
            <pc:docMk/>
            <pc:sldMk cId="0" sldId="272"/>
            <ac:picMk id="3" creationId="{2AEA3E7E-36C3-E019-1E9A-C1AAEF7A8393}"/>
          </ac:picMkLst>
        </pc:picChg>
        <pc:picChg chg="mod">
          <ac:chgData name="César Alejandro Donjuán Guerrero" userId="6fe10eaeee3224ac" providerId="LiveId" clId="{3CCF5893-68E2-49B2-B014-AB73190156F9}" dt="2023-05-17T01:22:56.948" v="25" actId="1076"/>
          <ac:picMkLst>
            <pc:docMk/>
            <pc:sldMk cId="0" sldId="272"/>
            <ac:picMk id="6" creationId="{0AEA0EB6-03DD-D64A-55B3-23BA5C2EC5FF}"/>
          </ac:picMkLst>
        </pc:picChg>
      </pc:sldChg>
      <pc:sldChg chg="addSp modSp mod">
        <pc:chgData name="César Alejandro Donjuán Guerrero" userId="6fe10eaeee3224ac" providerId="LiveId" clId="{3CCF5893-68E2-49B2-B014-AB73190156F9}" dt="2023-05-17T01:22:06.385" v="16" actId="1076"/>
        <pc:sldMkLst>
          <pc:docMk/>
          <pc:sldMk cId="3006277252" sldId="287"/>
        </pc:sldMkLst>
        <pc:spChg chg="mod">
          <ac:chgData name="César Alejandro Donjuán Guerrero" userId="6fe10eaeee3224ac" providerId="LiveId" clId="{3CCF5893-68E2-49B2-B014-AB73190156F9}" dt="2023-05-17T01:21:09.070" v="4" actId="404"/>
          <ac:spMkLst>
            <pc:docMk/>
            <pc:sldMk cId="3006277252" sldId="287"/>
            <ac:spMk id="4" creationId="{A99F5EB8-48E8-AE96-B134-3C1123A5A114}"/>
          </ac:spMkLst>
        </pc:spChg>
        <pc:picChg chg="mod">
          <ac:chgData name="César Alejandro Donjuán Guerrero" userId="6fe10eaeee3224ac" providerId="LiveId" clId="{3CCF5893-68E2-49B2-B014-AB73190156F9}" dt="2023-05-17T01:22:06.385" v="16" actId="1076"/>
          <ac:picMkLst>
            <pc:docMk/>
            <pc:sldMk cId="3006277252" sldId="287"/>
            <ac:picMk id="3" creationId="{817AB351-F4CA-16A8-2878-FD27C2115DC6}"/>
          </ac:picMkLst>
        </pc:picChg>
        <pc:picChg chg="add mod">
          <ac:chgData name="César Alejandro Donjuán Guerrero" userId="6fe10eaeee3224ac" providerId="LiveId" clId="{3CCF5893-68E2-49B2-B014-AB73190156F9}" dt="2023-05-17T01:22:01.639" v="15" actId="14100"/>
          <ac:picMkLst>
            <pc:docMk/>
            <pc:sldMk cId="3006277252" sldId="287"/>
            <ac:picMk id="5" creationId="{34B5FE7C-EE17-CC6E-D02E-264FAE4FA50C}"/>
          </ac:picMkLst>
        </pc:picChg>
      </pc:sldChg>
      <pc:sldChg chg="delSp mod">
        <pc:chgData name="César Alejandro Donjuán Guerrero" userId="6fe10eaeee3224ac" providerId="LiveId" clId="{3CCF5893-68E2-49B2-B014-AB73190156F9}" dt="2023-05-17T01:24:56.851" v="35" actId="478"/>
        <pc:sldMkLst>
          <pc:docMk/>
          <pc:sldMk cId="1155974940" sldId="295"/>
        </pc:sldMkLst>
        <pc:spChg chg="del">
          <ac:chgData name="César Alejandro Donjuán Guerrero" userId="6fe10eaeee3224ac" providerId="LiveId" clId="{3CCF5893-68E2-49B2-B014-AB73190156F9}" dt="2023-05-17T01:24:56.851" v="35" actId="478"/>
          <ac:spMkLst>
            <pc:docMk/>
            <pc:sldMk cId="1155974940" sldId="295"/>
            <ac:spMk id="2" creationId="{58E3203C-C01D-BE8E-E0F7-134ED52CCB34}"/>
          </ac:spMkLst>
        </pc:spChg>
      </pc:sldChg>
      <pc:sldChg chg="addSp delSp modSp new mod">
        <pc:chgData name="César Alejandro Donjuán Guerrero" userId="6fe10eaeee3224ac" providerId="LiveId" clId="{3CCF5893-68E2-49B2-B014-AB73190156F9}" dt="2023-05-17T01:30:03.605" v="44" actId="1076"/>
        <pc:sldMkLst>
          <pc:docMk/>
          <pc:sldMk cId="1600014201" sldId="297"/>
        </pc:sldMkLst>
        <pc:picChg chg="add del mod">
          <ac:chgData name="César Alejandro Donjuán Guerrero" userId="6fe10eaeee3224ac" providerId="LiveId" clId="{3CCF5893-68E2-49B2-B014-AB73190156F9}" dt="2023-05-17T01:28:02.856" v="36" actId="478"/>
          <ac:picMkLst>
            <pc:docMk/>
            <pc:sldMk cId="1600014201" sldId="297"/>
            <ac:picMk id="3" creationId="{801443CE-9D0E-B8FC-3406-3866C2E8E8BF}"/>
          </ac:picMkLst>
        </pc:picChg>
        <pc:picChg chg="add del mod">
          <ac:chgData name="César Alejandro Donjuán Guerrero" userId="6fe10eaeee3224ac" providerId="LiveId" clId="{3CCF5893-68E2-49B2-B014-AB73190156F9}" dt="2023-05-17T01:28:03.410" v="37" actId="478"/>
          <ac:picMkLst>
            <pc:docMk/>
            <pc:sldMk cId="1600014201" sldId="297"/>
            <ac:picMk id="5" creationId="{94FADFE0-1FDD-47C6-897F-A28B13A834BB}"/>
          </ac:picMkLst>
        </pc:picChg>
        <pc:picChg chg="add mod">
          <ac:chgData name="César Alejandro Donjuán Guerrero" userId="6fe10eaeee3224ac" providerId="LiveId" clId="{3CCF5893-68E2-49B2-B014-AB73190156F9}" dt="2023-05-17T01:30:03.605" v="44" actId="1076"/>
          <ac:picMkLst>
            <pc:docMk/>
            <pc:sldMk cId="1600014201" sldId="297"/>
            <ac:picMk id="7" creationId="{D29D8172-148D-CCA4-9EF1-F69C93A36C7C}"/>
          </ac:picMkLst>
        </pc:picChg>
        <pc:picChg chg="add mod">
          <ac:chgData name="César Alejandro Donjuán Guerrero" userId="6fe10eaeee3224ac" providerId="LiveId" clId="{3CCF5893-68E2-49B2-B014-AB73190156F9}" dt="2023-05-17T01:30:00.474" v="43" actId="1076"/>
          <ac:picMkLst>
            <pc:docMk/>
            <pc:sldMk cId="1600014201" sldId="297"/>
            <ac:picMk id="9" creationId="{B9148E08-E5B3-75DD-8BB0-1B2AC5E9F10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8d93afd8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8d93afd8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c9bbfca6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c9bbfca6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0c9bbfca61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0c9bbfca61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0c9bbfca61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0c9bbfca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0c9bbfca61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0c9bbfca61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0c9bbfca61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0c9bbfca61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0c9bbfca6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0c9bbfca6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0c9bbfca61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0c9bbfca61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87595bf3a7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87595bf3a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0c9bbfca6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0c9bbfca6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2023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0c9bbfca6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0c9bbfca6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0c9bbfca6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0c9bbfca6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0c9bbfca61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0c9bbfca6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87595bf3a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87595bf3a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0c9bbfca61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0c9bbfca61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0c9bbfca61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0c9bbfca61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87595bf3a7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87595bf3a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7482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0c9bbfca6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0c9bbfca6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08900" y="1266110"/>
            <a:ext cx="4320000" cy="2457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2"/>
              </a:buClr>
              <a:buSzPts val="5200"/>
              <a:buNone/>
              <a:defRPr sz="5000">
                <a:solidFill>
                  <a:schemeClr val="dk2"/>
                </a:solidFill>
                <a:latin typeface="Playfair Display SemiBold"/>
                <a:ea typeface="Playfair Display SemiBold"/>
                <a:cs typeface="Playfair Display SemiBold"/>
                <a:sym typeface="Playfair Display SemiBold"/>
              </a:defRPr>
            </a:lvl1pPr>
            <a:lvl2pPr lvl="1" algn="ctr">
              <a:lnSpc>
                <a:spcPct val="100000"/>
              </a:lnSpc>
              <a:spcBef>
                <a:spcPts val="0"/>
              </a:spcBef>
              <a:spcAft>
                <a:spcPts val="0"/>
              </a:spcAft>
              <a:buClr>
                <a:schemeClr val="dk2"/>
              </a:buClr>
              <a:buSzPts val="5200"/>
              <a:buNone/>
              <a:defRPr sz="5200">
                <a:solidFill>
                  <a:schemeClr val="dk2"/>
                </a:solidFill>
              </a:defRPr>
            </a:lvl2pPr>
            <a:lvl3pPr lvl="2" algn="ctr">
              <a:lnSpc>
                <a:spcPct val="100000"/>
              </a:lnSpc>
              <a:spcBef>
                <a:spcPts val="0"/>
              </a:spcBef>
              <a:spcAft>
                <a:spcPts val="0"/>
              </a:spcAft>
              <a:buClr>
                <a:schemeClr val="dk2"/>
              </a:buClr>
              <a:buSzPts val="5200"/>
              <a:buNone/>
              <a:defRPr sz="5200">
                <a:solidFill>
                  <a:schemeClr val="dk2"/>
                </a:solidFill>
              </a:defRPr>
            </a:lvl3pPr>
            <a:lvl4pPr lvl="3" algn="ctr">
              <a:lnSpc>
                <a:spcPct val="100000"/>
              </a:lnSpc>
              <a:spcBef>
                <a:spcPts val="0"/>
              </a:spcBef>
              <a:spcAft>
                <a:spcPts val="0"/>
              </a:spcAft>
              <a:buClr>
                <a:schemeClr val="dk2"/>
              </a:buClr>
              <a:buSzPts val="5200"/>
              <a:buNone/>
              <a:defRPr sz="5200">
                <a:solidFill>
                  <a:schemeClr val="dk2"/>
                </a:solidFill>
              </a:defRPr>
            </a:lvl4pPr>
            <a:lvl5pPr lvl="4" algn="ctr">
              <a:lnSpc>
                <a:spcPct val="100000"/>
              </a:lnSpc>
              <a:spcBef>
                <a:spcPts val="0"/>
              </a:spcBef>
              <a:spcAft>
                <a:spcPts val="0"/>
              </a:spcAft>
              <a:buClr>
                <a:schemeClr val="dk2"/>
              </a:buClr>
              <a:buSzPts val="5200"/>
              <a:buNone/>
              <a:defRPr sz="5200">
                <a:solidFill>
                  <a:schemeClr val="dk2"/>
                </a:solidFill>
              </a:defRPr>
            </a:lvl5pPr>
            <a:lvl6pPr lvl="5" algn="ctr">
              <a:lnSpc>
                <a:spcPct val="100000"/>
              </a:lnSpc>
              <a:spcBef>
                <a:spcPts val="0"/>
              </a:spcBef>
              <a:spcAft>
                <a:spcPts val="0"/>
              </a:spcAft>
              <a:buClr>
                <a:schemeClr val="dk2"/>
              </a:buClr>
              <a:buSzPts val="5200"/>
              <a:buNone/>
              <a:defRPr sz="5200">
                <a:solidFill>
                  <a:schemeClr val="dk2"/>
                </a:solidFill>
              </a:defRPr>
            </a:lvl6pPr>
            <a:lvl7pPr lvl="6" algn="ctr">
              <a:lnSpc>
                <a:spcPct val="100000"/>
              </a:lnSpc>
              <a:spcBef>
                <a:spcPts val="0"/>
              </a:spcBef>
              <a:spcAft>
                <a:spcPts val="0"/>
              </a:spcAft>
              <a:buClr>
                <a:schemeClr val="dk2"/>
              </a:buClr>
              <a:buSzPts val="5200"/>
              <a:buNone/>
              <a:defRPr sz="5200">
                <a:solidFill>
                  <a:schemeClr val="dk2"/>
                </a:solidFill>
              </a:defRPr>
            </a:lvl7pPr>
            <a:lvl8pPr lvl="7" algn="ctr">
              <a:lnSpc>
                <a:spcPct val="100000"/>
              </a:lnSpc>
              <a:spcBef>
                <a:spcPts val="0"/>
              </a:spcBef>
              <a:spcAft>
                <a:spcPts val="0"/>
              </a:spcAft>
              <a:buClr>
                <a:schemeClr val="dk2"/>
              </a:buClr>
              <a:buSzPts val="5200"/>
              <a:buNone/>
              <a:defRPr sz="5200">
                <a:solidFill>
                  <a:schemeClr val="dk2"/>
                </a:solidFill>
              </a:defRPr>
            </a:lvl8pPr>
            <a:lvl9pPr lvl="8" algn="ctr">
              <a:lnSpc>
                <a:spcPct val="100000"/>
              </a:lnSpc>
              <a:spcBef>
                <a:spcPts val="0"/>
              </a:spcBef>
              <a:spcAft>
                <a:spcPts val="0"/>
              </a:spcAft>
              <a:buClr>
                <a:schemeClr val="dk2"/>
              </a:buClr>
              <a:buSzPts val="5200"/>
              <a:buNone/>
              <a:defRPr sz="5200">
                <a:solidFill>
                  <a:schemeClr val="dk2"/>
                </a:solidFill>
              </a:defRPr>
            </a:lvl9pPr>
          </a:lstStyle>
          <a:p>
            <a:endParaRPr/>
          </a:p>
        </p:txBody>
      </p:sp>
      <p:sp>
        <p:nvSpPr>
          <p:cNvPr id="10" name="Google Shape;10;p2"/>
          <p:cNvSpPr txBox="1">
            <a:spLocks noGrp="1"/>
          </p:cNvSpPr>
          <p:nvPr>
            <p:ph type="subTitle" idx="1"/>
          </p:nvPr>
        </p:nvSpPr>
        <p:spPr>
          <a:xfrm>
            <a:off x="4108900" y="3804860"/>
            <a:ext cx="4320000" cy="4095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2"/>
              </a:buClr>
              <a:buSzPts val="1400"/>
              <a:buNone/>
              <a:defRPr sz="1600">
                <a:solidFill>
                  <a:schemeClr val="dk2"/>
                </a:solidFill>
                <a:latin typeface="Roboto Medium"/>
                <a:ea typeface="Roboto Medium"/>
                <a:cs typeface="Roboto Medium"/>
                <a:sym typeface="Roboto Medium"/>
              </a:defRPr>
            </a:lvl1pPr>
            <a:lvl2pPr lvl="1" algn="ctr">
              <a:lnSpc>
                <a:spcPct val="100000"/>
              </a:lnSpc>
              <a:spcBef>
                <a:spcPts val="0"/>
              </a:spcBef>
              <a:spcAft>
                <a:spcPts val="0"/>
              </a:spcAft>
              <a:buClr>
                <a:schemeClr val="dk2"/>
              </a:buClr>
              <a:buSzPts val="1800"/>
              <a:buNone/>
              <a:defRPr sz="1800">
                <a:solidFill>
                  <a:schemeClr val="dk2"/>
                </a:solidFill>
              </a:defRPr>
            </a:lvl2pPr>
            <a:lvl3pPr lvl="2" algn="ctr">
              <a:lnSpc>
                <a:spcPct val="100000"/>
              </a:lnSpc>
              <a:spcBef>
                <a:spcPts val="0"/>
              </a:spcBef>
              <a:spcAft>
                <a:spcPts val="0"/>
              </a:spcAft>
              <a:buClr>
                <a:schemeClr val="dk2"/>
              </a:buClr>
              <a:buSzPts val="1800"/>
              <a:buNone/>
              <a:defRPr sz="1800">
                <a:solidFill>
                  <a:schemeClr val="dk2"/>
                </a:solidFill>
              </a:defRPr>
            </a:lvl3pPr>
            <a:lvl4pPr lvl="3" algn="ctr">
              <a:lnSpc>
                <a:spcPct val="100000"/>
              </a:lnSpc>
              <a:spcBef>
                <a:spcPts val="0"/>
              </a:spcBef>
              <a:spcAft>
                <a:spcPts val="0"/>
              </a:spcAft>
              <a:buClr>
                <a:schemeClr val="dk2"/>
              </a:buClr>
              <a:buSzPts val="1800"/>
              <a:buNone/>
              <a:defRPr sz="1800">
                <a:solidFill>
                  <a:schemeClr val="dk2"/>
                </a:solidFill>
              </a:defRPr>
            </a:lvl4pPr>
            <a:lvl5pPr lvl="4" algn="ctr">
              <a:lnSpc>
                <a:spcPct val="100000"/>
              </a:lnSpc>
              <a:spcBef>
                <a:spcPts val="0"/>
              </a:spcBef>
              <a:spcAft>
                <a:spcPts val="0"/>
              </a:spcAft>
              <a:buClr>
                <a:schemeClr val="dk2"/>
              </a:buClr>
              <a:buSzPts val="1800"/>
              <a:buNone/>
              <a:defRPr sz="1800">
                <a:solidFill>
                  <a:schemeClr val="dk2"/>
                </a:solidFill>
              </a:defRPr>
            </a:lvl5pPr>
            <a:lvl6pPr lvl="5" algn="ctr">
              <a:lnSpc>
                <a:spcPct val="100000"/>
              </a:lnSpc>
              <a:spcBef>
                <a:spcPts val="0"/>
              </a:spcBef>
              <a:spcAft>
                <a:spcPts val="0"/>
              </a:spcAft>
              <a:buClr>
                <a:schemeClr val="dk2"/>
              </a:buClr>
              <a:buSzPts val="1800"/>
              <a:buNone/>
              <a:defRPr sz="1800">
                <a:solidFill>
                  <a:schemeClr val="dk2"/>
                </a:solidFill>
              </a:defRPr>
            </a:lvl6pPr>
            <a:lvl7pPr lvl="6" algn="ctr">
              <a:lnSpc>
                <a:spcPct val="100000"/>
              </a:lnSpc>
              <a:spcBef>
                <a:spcPts val="0"/>
              </a:spcBef>
              <a:spcAft>
                <a:spcPts val="0"/>
              </a:spcAft>
              <a:buClr>
                <a:schemeClr val="dk2"/>
              </a:buClr>
              <a:buSzPts val="1800"/>
              <a:buNone/>
              <a:defRPr sz="1800">
                <a:solidFill>
                  <a:schemeClr val="dk2"/>
                </a:solidFill>
              </a:defRPr>
            </a:lvl7pPr>
            <a:lvl8pPr lvl="7" algn="ctr">
              <a:lnSpc>
                <a:spcPct val="100000"/>
              </a:lnSpc>
              <a:spcBef>
                <a:spcPts val="0"/>
              </a:spcBef>
              <a:spcAft>
                <a:spcPts val="0"/>
              </a:spcAft>
              <a:buClr>
                <a:schemeClr val="dk2"/>
              </a:buClr>
              <a:buSzPts val="1800"/>
              <a:buNone/>
              <a:defRPr sz="1800">
                <a:solidFill>
                  <a:schemeClr val="dk2"/>
                </a:solidFill>
              </a:defRPr>
            </a:lvl8pPr>
            <a:lvl9pPr lvl="8" algn="ctr">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11" name="Google Shape;11;p2"/>
          <p:cNvSpPr txBox="1">
            <a:spLocks noGrp="1"/>
          </p:cNvSpPr>
          <p:nvPr>
            <p:ph type="subTitle" idx="2"/>
          </p:nvPr>
        </p:nvSpPr>
        <p:spPr>
          <a:xfrm>
            <a:off x="7309847" y="366400"/>
            <a:ext cx="1252800" cy="33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None/>
              <a:defRPr b="1">
                <a:solidFill>
                  <a:schemeClr val="dk2"/>
                </a:solidFill>
              </a:defRPr>
            </a:lvl1pPr>
            <a:lvl2pPr lvl="1" algn="ctr" rtl="0">
              <a:lnSpc>
                <a:spcPct val="100000"/>
              </a:lnSpc>
              <a:spcBef>
                <a:spcPts val="0"/>
              </a:spcBef>
              <a:spcAft>
                <a:spcPts val="0"/>
              </a:spcAft>
              <a:buClr>
                <a:schemeClr val="dk2"/>
              </a:buClr>
              <a:buSzPts val="1800"/>
              <a:buNone/>
              <a:defRPr sz="1800" b="1">
                <a:solidFill>
                  <a:schemeClr val="dk2"/>
                </a:solidFill>
              </a:defRPr>
            </a:lvl2pPr>
            <a:lvl3pPr lvl="2" algn="ctr" rtl="0">
              <a:lnSpc>
                <a:spcPct val="100000"/>
              </a:lnSpc>
              <a:spcBef>
                <a:spcPts val="0"/>
              </a:spcBef>
              <a:spcAft>
                <a:spcPts val="0"/>
              </a:spcAft>
              <a:buClr>
                <a:schemeClr val="dk2"/>
              </a:buClr>
              <a:buSzPts val="1800"/>
              <a:buNone/>
              <a:defRPr sz="1800" b="1">
                <a:solidFill>
                  <a:schemeClr val="dk2"/>
                </a:solidFill>
              </a:defRPr>
            </a:lvl3pPr>
            <a:lvl4pPr lvl="3" algn="ctr" rtl="0">
              <a:lnSpc>
                <a:spcPct val="100000"/>
              </a:lnSpc>
              <a:spcBef>
                <a:spcPts val="0"/>
              </a:spcBef>
              <a:spcAft>
                <a:spcPts val="0"/>
              </a:spcAft>
              <a:buClr>
                <a:schemeClr val="dk2"/>
              </a:buClr>
              <a:buSzPts val="1800"/>
              <a:buNone/>
              <a:defRPr sz="1800" b="1">
                <a:solidFill>
                  <a:schemeClr val="dk2"/>
                </a:solidFill>
              </a:defRPr>
            </a:lvl4pPr>
            <a:lvl5pPr lvl="4" algn="ctr" rtl="0">
              <a:lnSpc>
                <a:spcPct val="100000"/>
              </a:lnSpc>
              <a:spcBef>
                <a:spcPts val="0"/>
              </a:spcBef>
              <a:spcAft>
                <a:spcPts val="0"/>
              </a:spcAft>
              <a:buClr>
                <a:schemeClr val="dk2"/>
              </a:buClr>
              <a:buSzPts val="1800"/>
              <a:buNone/>
              <a:defRPr sz="1800" b="1">
                <a:solidFill>
                  <a:schemeClr val="dk2"/>
                </a:solidFill>
              </a:defRPr>
            </a:lvl5pPr>
            <a:lvl6pPr lvl="5" algn="ctr" rtl="0">
              <a:lnSpc>
                <a:spcPct val="100000"/>
              </a:lnSpc>
              <a:spcBef>
                <a:spcPts val="0"/>
              </a:spcBef>
              <a:spcAft>
                <a:spcPts val="0"/>
              </a:spcAft>
              <a:buClr>
                <a:schemeClr val="dk2"/>
              </a:buClr>
              <a:buSzPts val="1800"/>
              <a:buNone/>
              <a:defRPr sz="1800" b="1">
                <a:solidFill>
                  <a:schemeClr val="dk2"/>
                </a:solidFill>
              </a:defRPr>
            </a:lvl6pPr>
            <a:lvl7pPr lvl="6" algn="ctr" rtl="0">
              <a:lnSpc>
                <a:spcPct val="100000"/>
              </a:lnSpc>
              <a:spcBef>
                <a:spcPts val="0"/>
              </a:spcBef>
              <a:spcAft>
                <a:spcPts val="0"/>
              </a:spcAft>
              <a:buClr>
                <a:schemeClr val="dk2"/>
              </a:buClr>
              <a:buSzPts val="1800"/>
              <a:buNone/>
              <a:defRPr sz="1800" b="1">
                <a:solidFill>
                  <a:schemeClr val="dk2"/>
                </a:solidFill>
              </a:defRPr>
            </a:lvl7pPr>
            <a:lvl8pPr lvl="7" algn="ctr" rtl="0">
              <a:lnSpc>
                <a:spcPct val="100000"/>
              </a:lnSpc>
              <a:spcBef>
                <a:spcPts val="0"/>
              </a:spcBef>
              <a:spcAft>
                <a:spcPts val="0"/>
              </a:spcAft>
              <a:buClr>
                <a:schemeClr val="dk2"/>
              </a:buClr>
              <a:buSzPts val="1800"/>
              <a:buNone/>
              <a:defRPr sz="1800" b="1">
                <a:solidFill>
                  <a:schemeClr val="dk2"/>
                </a:solidFill>
              </a:defRPr>
            </a:lvl8pPr>
            <a:lvl9pPr lvl="8" algn="ctr" rtl="0">
              <a:lnSpc>
                <a:spcPct val="100000"/>
              </a:lnSpc>
              <a:spcBef>
                <a:spcPts val="0"/>
              </a:spcBef>
              <a:spcAft>
                <a:spcPts val="0"/>
              </a:spcAft>
              <a:buClr>
                <a:schemeClr val="dk2"/>
              </a:buClr>
              <a:buSzPts val="1800"/>
              <a:buNone/>
              <a:defRPr sz="1800" b="1">
                <a:solidFill>
                  <a:schemeClr val="dk2"/>
                </a:solidFill>
              </a:defRPr>
            </a:lvl9pPr>
          </a:lstStyle>
          <a:p>
            <a:endParaRPr/>
          </a:p>
        </p:txBody>
      </p:sp>
      <p:sp>
        <p:nvSpPr>
          <p:cNvPr id="12" name="Google Shape;12;p2"/>
          <p:cNvSpPr>
            <a:spLocks noGrp="1"/>
          </p:cNvSpPr>
          <p:nvPr>
            <p:ph type="pic" idx="3"/>
          </p:nvPr>
        </p:nvSpPr>
        <p:spPr>
          <a:xfrm>
            <a:off x="0" y="136275"/>
            <a:ext cx="3402600" cy="5007300"/>
          </a:xfrm>
          <a:prstGeom prst="round1Rect">
            <a:avLst>
              <a:gd name="adj" fmla="val 50000"/>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solidFill>
          <a:schemeClr val="lt1"/>
        </a:solidFill>
        <a:effectLst/>
      </p:bgPr>
    </p:bg>
    <p:spTree>
      <p:nvGrpSpPr>
        <p:cNvPr id="1" name="Shape 133"/>
        <p:cNvGrpSpPr/>
        <p:nvPr/>
      </p:nvGrpSpPr>
      <p:grpSpPr>
        <a:xfrm>
          <a:off x="0" y="0"/>
          <a:ext cx="0" cy="0"/>
          <a:chOff x="0" y="0"/>
          <a:chExt cx="0" cy="0"/>
        </a:xfrm>
      </p:grpSpPr>
      <p:sp>
        <p:nvSpPr>
          <p:cNvPr id="134" name="Google Shape;134;p24"/>
          <p:cNvSpPr/>
          <p:nvPr/>
        </p:nvSpPr>
        <p:spPr>
          <a:xfrm flipH="1">
            <a:off x="417900" y="0"/>
            <a:ext cx="8726100" cy="5143500"/>
          </a:xfrm>
          <a:prstGeom prst="round1Rect">
            <a:avLst>
              <a:gd name="adj" fmla="val 125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4"/>
          <p:cNvSpPr txBox="1">
            <a:spLocks noGrp="1"/>
          </p:cNvSpPr>
          <p:nvPr>
            <p:ph type="subTitle" idx="1"/>
          </p:nvPr>
        </p:nvSpPr>
        <p:spPr>
          <a:xfrm>
            <a:off x="1772168" y="1829818"/>
            <a:ext cx="4526400" cy="4482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rgbClr val="FF0000"/>
              </a:buClr>
              <a:buSzPts val="2400"/>
              <a:buFont typeface="Bebas Neue"/>
              <a:buNone/>
              <a:defRPr sz="2400">
                <a:solidFill>
                  <a:schemeClr val="dk1"/>
                </a:solidFill>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136" name="Google Shape;136;p24"/>
          <p:cNvSpPr txBox="1">
            <a:spLocks noGrp="1"/>
          </p:cNvSpPr>
          <p:nvPr>
            <p:ph type="subTitle" idx="2"/>
          </p:nvPr>
        </p:nvSpPr>
        <p:spPr>
          <a:xfrm>
            <a:off x="2829813" y="3002546"/>
            <a:ext cx="4526400" cy="450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Bebas Neue"/>
              <a:buNone/>
              <a:defRPr sz="2400">
                <a:solidFill>
                  <a:schemeClr val="dk1"/>
                </a:solidFill>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137" name="Google Shape;137;p24"/>
          <p:cNvSpPr txBox="1">
            <a:spLocks noGrp="1"/>
          </p:cNvSpPr>
          <p:nvPr>
            <p:ph type="subTitle" idx="3"/>
          </p:nvPr>
        </p:nvSpPr>
        <p:spPr>
          <a:xfrm>
            <a:off x="1772168" y="4177675"/>
            <a:ext cx="4526400" cy="4509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rgbClr val="FF0000"/>
              </a:buClr>
              <a:buSzPts val="2400"/>
              <a:buFont typeface="Bebas Neue"/>
              <a:buNone/>
              <a:defRPr sz="2400">
                <a:solidFill>
                  <a:schemeClr val="dk1"/>
                </a:solidFill>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138" name="Google Shape;138;p24"/>
          <p:cNvSpPr txBox="1">
            <a:spLocks noGrp="1"/>
          </p:cNvSpPr>
          <p:nvPr>
            <p:ph type="subTitle" idx="4"/>
          </p:nvPr>
        </p:nvSpPr>
        <p:spPr>
          <a:xfrm>
            <a:off x="1772168" y="1258038"/>
            <a:ext cx="4527300" cy="660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4"/>
          <p:cNvSpPr txBox="1">
            <a:spLocks noGrp="1"/>
          </p:cNvSpPr>
          <p:nvPr>
            <p:ph type="subTitle" idx="5"/>
          </p:nvPr>
        </p:nvSpPr>
        <p:spPr>
          <a:xfrm>
            <a:off x="2829813" y="2431516"/>
            <a:ext cx="4529700" cy="66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4"/>
          <p:cNvSpPr txBox="1">
            <a:spLocks noGrp="1"/>
          </p:cNvSpPr>
          <p:nvPr>
            <p:ph type="subTitle" idx="6"/>
          </p:nvPr>
        </p:nvSpPr>
        <p:spPr>
          <a:xfrm>
            <a:off x="1772168" y="3607395"/>
            <a:ext cx="4527300" cy="658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24"/>
          <p:cNvSpPr txBox="1">
            <a:spLocks noGrp="1"/>
          </p:cNvSpPr>
          <p:nvPr>
            <p:ph type="title"/>
          </p:nvPr>
        </p:nvSpPr>
        <p:spPr>
          <a:xfrm>
            <a:off x="720000" y="537575"/>
            <a:ext cx="7704000" cy="53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atin typeface="Playfair Display SemiBold"/>
                <a:ea typeface="Playfair Display SemiBold"/>
                <a:cs typeface="Playfair Display SemiBold"/>
                <a:sym typeface="Playfair Display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24"/>
          <p:cNvSpPr>
            <a:spLocks noGrp="1"/>
          </p:cNvSpPr>
          <p:nvPr>
            <p:ph type="pic" idx="7"/>
          </p:nvPr>
        </p:nvSpPr>
        <p:spPr>
          <a:xfrm>
            <a:off x="6605975" y="1260388"/>
            <a:ext cx="996600" cy="996600"/>
          </a:xfrm>
          <a:prstGeom prst="round1Rect">
            <a:avLst>
              <a:gd name="adj" fmla="val 16949"/>
            </a:avLst>
          </a:prstGeom>
          <a:noFill/>
          <a:ln>
            <a:noFill/>
          </a:ln>
        </p:spPr>
      </p:sp>
      <p:sp>
        <p:nvSpPr>
          <p:cNvPr id="143" name="Google Shape;143;p24"/>
          <p:cNvSpPr>
            <a:spLocks noGrp="1"/>
          </p:cNvSpPr>
          <p:nvPr>
            <p:ph type="pic" idx="8"/>
          </p:nvPr>
        </p:nvSpPr>
        <p:spPr>
          <a:xfrm>
            <a:off x="6605975" y="3611888"/>
            <a:ext cx="996600" cy="996600"/>
          </a:xfrm>
          <a:prstGeom prst="round1Rect">
            <a:avLst>
              <a:gd name="adj" fmla="val 16949"/>
            </a:avLst>
          </a:prstGeom>
          <a:noFill/>
          <a:ln>
            <a:noFill/>
          </a:ln>
        </p:spPr>
      </p:sp>
      <p:sp>
        <p:nvSpPr>
          <p:cNvPr id="144" name="Google Shape;144;p24"/>
          <p:cNvSpPr>
            <a:spLocks noGrp="1"/>
          </p:cNvSpPr>
          <p:nvPr>
            <p:ph type="pic" idx="9"/>
          </p:nvPr>
        </p:nvSpPr>
        <p:spPr>
          <a:xfrm flipH="1">
            <a:off x="1527238" y="2436138"/>
            <a:ext cx="996600" cy="996600"/>
          </a:xfrm>
          <a:prstGeom prst="round1Rect">
            <a:avLst>
              <a:gd name="adj" fmla="val 16949"/>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lt1"/>
        </a:solidFill>
        <a:effectLst/>
      </p:bgPr>
    </p:bg>
    <p:spTree>
      <p:nvGrpSpPr>
        <p:cNvPr id="1" name="Shape 145"/>
        <p:cNvGrpSpPr/>
        <p:nvPr/>
      </p:nvGrpSpPr>
      <p:grpSpPr>
        <a:xfrm>
          <a:off x="0" y="0"/>
          <a:ext cx="0" cy="0"/>
          <a:chOff x="0" y="0"/>
          <a:chExt cx="0" cy="0"/>
        </a:xfrm>
      </p:grpSpPr>
      <p:sp>
        <p:nvSpPr>
          <p:cNvPr id="146" name="Google Shape;146;p25"/>
          <p:cNvSpPr/>
          <p:nvPr/>
        </p:nvSpPr>
        <p:spPr>
          <a:xfrm flipH="1">
            <a:off x="417900" y="0"/>
            <a:ext cx="8726100" cy="5143500"/>
          </a:xfrm>
          <a:prstGeom prst="round1Rect">
            <a:avLst>
              <a:gd name="adj" fmla="val 125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5"/>
          <p:cNvSpPr txBox="1">
            <a:spLocks noGrp="1"/>
          </p:cNvSpPr>
          <p:nvPr>
            <p:ph type="title"/>
          </p:nvPr>
        </p:nvSpPr>
        <p:spPr>
          <a:xfrm>
            <a:off x="715100" y="535000"/>
            <a:ext cx="7704000" cy="53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1pPr>
            <a:lvl2pPr lvl="1"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2pPr>
            <a:lvl3pPr lvl="2"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3pPr>
            <a:lvl4pPr lvl="3"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4pPr>
            <a:lvl5pPr lvl="4"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5pPr>
            <a:lvl6pPr lvl="5"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6pPr>
            <a:lvl7pPr lvl="6"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7pPr>
            <a:lvl8pPr lvl="7"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8pPr>
            <a:lvl9pPr lvl="8"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9pPr>
          </a:lstStyle>
          <a:p>
            <a:endParaRPr/>
          </a:p>
        </p:txBody>
      </p:sp>
      <p:sp>
        <p:nvSpPr>
          <p:cNvPr id="148" name="Google Shape;148;p25"/>
          <p:cNvSpPr txBox="1">
            <a:spLocks noGrp="1"/>
          </p:cNvSpPr>
          <p:nvPr>
            <p:ph type="subTitle" idx="1"/>
          </p:nvPr>
        </p:nvSpPr>
        <p:spPr>
          <a:xfrm>
            <a:off x="845513" y="1787189"/>
            <a:ext cx="2112300" cy="52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9" name="Google Shape;149;p25"/>
          <p:cNvSpPr txBox="1">
            <a:spLocks noGrp="1"/>
          </p:cNvSpPr>
          <p:nvPr>
            <p:ph type="subTitle" idx="2"/>
          </p:nvPr>
        </p:nvSpPr>
        <p:spPr>
          <a:xfrm>
            <a:off x="845513" y="2313388"/>
            <a:ext cx="2112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5"/>
          <p:cNvSpPr txBox="1">
            <a:spLocks noGrp="1"/>
          </p:cNvSpPr>
          <p:nvPr>
            <p:ph type="subTitle" idx="3"/>
          </p:nvPr>
        </p:nvSpPr>
        <p:spPr>
          <a:xfrm>
            <a:off x="3837429" y="1787189"/>
            <a:ext cx="2112300" cy="52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1" name="Google Shape;151;p25"/>
          <p:cNvSpPr txBox="1">
            <a:spLocks noGrp="1"/>
          </p:cNvSpPr>
          <p:nvPr>
            <p:ph type="subTitle" idx="4"/>
          </p:nvPr>
        </p:nvSpPr>
        <p:spPr>
          <a:xfrm>
            <a:off x="3837429" y="2313388"/>
            <a:ext cx="2112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25"/>
          <p:cNvSpPr txBox="1">
            <a:spLocks noGrp="1"/>
          </p:cNvSpPr>
          <p:nvPr>
            <p:ph type="subTitle" idx="5"/>
          </p:nvPr>
        </p:nvSpPr>
        <p:spPr>
          <a:xfrm>
            <a:off x="2341471" y="3582502"/>
            <a:ext cx="2112300" cy="52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3" name="Google Shape;153;p25"/>
          <p:cNvSpPr txBox="1">
            <a:spLocks noGrp="1"/>
          </p:cNvSpPr>
          <p:nvPr>
            <p:ph type="subTitle" idx="6"/>
          </p:nvPr>
        </p:nvSpPr>
        <p:spPr>
          <a:xfrm>
            <a:off x="2341471" y="4106352"/>
            <a:ext cx="2112300" cy="57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5"/>
          <p:cNvSpPr txBox="1">
            <a:spLocks noGrp="1"/>
          </p:cNvSpPr>
          <p:nvPr>
            <p:ph type="subTitle" idx="7"/>
          </p:nvPr>
        </p:nvSpPr>
        <p:spPr>
          <a:xfrm>
            <a:off x="5333388" y="3582500"/>
            <a:ext cx="2109300" cy="52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5" name="Google Shape;155;p25"/>
          <p:cNvSpPr txBox="1">
            <a:spLocks noGrp="1"/>
          </p:cNvSpPr>
          <p:nvPr>
            <p:ph type="subTitle" idx="8"/>
          </p:nvPr>
        </p:nvSpPr>
        <p:spPr>
          <a:xfrm>
            <a:off x="5333388" y="4106352"/>
            <a:ext cx="2112300" cy="57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lt1"/>
        </a:solidFill>
        <a:effectLst/>
      </p:bgPr>
    </p:bg>
    <p:spTree>
      <p:nvGrpSpPr>
        <p:cNvPr id="1" name="Shape 156"/>
        <p:cNvGrpSpPr/>
        <p:nvPr/>
      </p:nvGrpSpPr>
      <p:grpSpPr>
        <a:xfrm>
          <a:off x="0" y="0"/>
          <a:ext cx="0" cy="0"/>
          <a:chOff x="0" y="0"/>
          <a:chExt cx="0" cy="0"/>
        </a:xfrm>
      </p:grpSpPr>
      <p:sp>
        <p:nvSpPr>
          <p:cNvPr id="157" name="Google Shape;157;p26"/>
          <p:cNvSpPr/>
          <p:nvPr/>
        </p:nvSpPr>
        <p:spPr>
          <a:xfrm flipH="1">
            <a:off x="417900" y="0"/>
            <a:ext cx="8726100" cy="5143500"/>
          </a:xfrm>
          <a:prstGeom prst="round1Rect">
            <a:avLst>
              <a:gd name="adj" fmla="val 125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6"/>
          <p:cNvSpPr txBox="1">
            <a:spLocks noGrp="1"/>
          </p:cNvSpPr>
          <p:nvPr>
            <p:ph type="title"/>
          </p:nvPr>
        </p:nvSpPr>
        <p:spPr>
          <a:xfrm>
            <a:off x="720000" y="535000"/>
            <a:ext cx="7704000" cy="53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1pPr>
            <a:lvl2pPr lvl="1"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2pPr>
            <a:lvl3pPr lvl="2"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3pPr>
            <a:lvl4pPr lvl="3"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4pPr>
            <a:lvl5pPr lvl="4"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5pPr>
            <a:lvl6pPr lvl="5"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6pPr>
            <a:lvl7pPr lvl="6"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7pPr>
            <a:lvl8pPr lvl="7"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8pPr>
            <a:lvl9pPr lvl="8"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9pPr>
          </a:lstStyle>
          <a:p>
            <a:endParaRPr/>
          </a:p>
        </p:txBody>
      </p:sp>
      <p:sp>
        <p:nvSpPr>
          <p:cNvPr id="159" name="Google Shape;159;p26"/>
          <p:cNvSpPr txBox="1">
            <a:spLocks noGrp="1"/>
          </p:cNvSpPr>
          <p:nvPr>
            <p:ph type="subTitle" idx="1"/>
          </p:nvPr>
        </p:nvSpPr>
        <p:spPr>
          <a:xfrm>
            <a:off x="693075" y="1792239"/>
            <a:ext cx="2112300" cy="52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0" name="Google Shape;160;p26"/>
          <p:cNvSpPr txBox="1">
            <a:spLocks noGrp="1"/>
          </p:cNvSpPr>
          <p:nvPr>
            <p:ph type="subTitle" idx="2"/>
          </p:nvPr>
        </p:nvSpPr>
        <p:spPr>
          <a:xfrm>
            <a:off x="693075" y="2318438"/>
            <a:ext cx="2112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 name="Google Shape;161;p26"/>
          <p:cNvSpPr txBox="1">
            <a:spLocks noGrp="1"/>
          </p:cNvSpPr>
          <p:nvPr>
            <p:ph type="subTitle" idx="3"/>
          </p:nvPr>
        </p:nvSpPr>
        <p:spPr>
          <a:xfrm>
            <a:off x="3491371" y="1792239"/>
            <a:ext cx="2112300" cy="52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2" name="Google Shape;162;p26"/>
          <p:cNvSpPr txBox="1">
            <a:spLocks noGrp="1"/>
          </p:cNvSpPr>
          <p:nvPr>
            <p:ph type="subTitle" idx="4"/>
          </p:nvPr>
        </p:nvSpPr>
        <p:spPr>
          <a:xfrm>
            <a:off x="3453271" y="2318438"/>
            <a:ext cx="2112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6"/>
          <p:cNvSpPr txBox="1">
            <a:spLocks noGrp="1"/>
          </p:cNvSpPr>
          <p:nvPr>
            <p:ph type="subTitle" idx="5"/>
          </p:nvPr>
        </p:nvSpPr>
        <p:spPr>
          <a:xfrm>
            <a:off x="693075" y="3511352"/>
            <a:ext cx="2112300" cy="52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4" name="Google Shape;164;p26"/>
          <p:cNvSpPr txBox="1">
            <a:spLocks noGrp="1"/>
          </p:cNvSpPr>
          <p:nvPr>
            <p:ph type="subTitle" idx="6"/>
          </p:nvPr>
        </p:nvSpPr>
        <p:spPr>
          <a:xfrm>
            <a:off x="693075" y="4035202"/>
            <a:ext cx="2112300" cy="57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6"/>
          <p:cNvSpPr txBox="1">
            <a:spLocks noGrp="1"/>
          </p:cNvSpPr>
          <p:nvPr>
            <p:ph type="subTitle" idx="7"/>
          </p:nvPr>
        </p:nvSpPr>
        <p:spPr>
          <a:xfrm>
            <a:off x="3454771" y="3511350"/>
            <a:ext cx="2109300" cy="52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6" name="Google Shape;166;p26"/>
          <p:cNvSpPr txBox="1">
            <a:spLocks noGrp="1"/>
          </p:cNvSpPr>
          <p:nvPr>
            <p:ph type="subTitle" idx="8"/>
          </p:nvPr>
        </p:nvSpPr>
        <p:spPr>
          <a:xfrm>
            <a:off x="3453271" y="4035202"/>
            <a:ext cx="2112300" cy="57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6"/>
          <p:cNvSpPr txBox="1">
            <a:spLocks noGrp="1"/>
          </p:cNvSpPr>
          <p:nvPr>
            <p:ph type="subTitle" idx="9"/>
          </p:nvPr>
        </p:nvSpPr>
        <p:spPr>
          <a:xfrm>
            <a:off x="6213467" y="1792239"/>
            <a:ext cx="2112300" cy="52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8" name="Google Shape;168;p26"/>
          <p:cNvSpPr txBox="1">
            <a:spLocks noGrp="1"/>
          </p:cNvSpPr>
          <p:nvPr>
            <p:ph type="subTitle" idx="13"/>
          </p:nvPr>
        </p:nvSpPr>
        <p:spPr>
          <a:xfrm>
            <a:off x="6213467" y="2318438"/>
            <a:ext cx="2112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6"/>
          <p:cNvSpPr txBox="1">
            <a:spLocks noGrp="1"/>
          </p:cNvSpPr>
          <p:nvPr>
            <p:ph type="subTitle" idx="14"/>
          </p:nvPr>
        </p:nvSpPr>
        <p:spPr>
          <a:xfrm>
            <a:off x="6213467" y="3511350"/>
            <a:ext cx="2109300" cy="52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0" name="Google Shape;170;p26"/>
          <p:cNvSpPr txBox="1">
            <a:spLocks noGrp="1"/>
          </p:cNvSpPr>
          <p:nvPr>
            <p:ph type="subTitle" idx="15"/>
          </p:nvPr>
        </p:nvSpPr>
        <p:spPr>
          <a:xfrm>
            <a:off x="6213467" y="4035202"/>
            <a:ext cx="2112300" cy="57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185"/>
        <p:cNvGrpSpPr/>
        <p:nvPr/>
      </p:nvGrpSpPr>
      <p:grpSpPr>
        <a:xfrm>
          <a:off x="0" y="0"/>
          <a:ext cx="0" cy="0"/>
          <a:chOff x="0" y="0"/>
          <a:chExt cx="0" cy="0"/>
        </a:xfrm>
      </p:grpSpPr>
      <p:sp>
        <p:nvSpPr>
          <p:cNvPr id="186" name="Google Shape;186;p29"/>
          <p:cNvSpPr/>
          <p:nvPr/>
        </p:nvSpPr>
        <p:spPr>
          <a:xfrm flipH="1">
            <a:off x="417900" y="0"/>
            <a:ext cx="8726100" cy="5143500"/>
          </a:xfrm>
          <a:prstGeom prst="round1Rect">
            <a:avLst>
              <a:gd name="adj" fmla="val 125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87"/>
        <p:cNvGrpSpPr/>
        <p:nvPr/>
      </p:nvGrpSpPr>
      <p:grpSpPr>
        <a:xfrm>
          <a:off x="0" y="0"/>
          <a:ext cx="0" cy="0"/>
          <a:chOff x="0" y="0"/>
          <a:chExt cx="0" cy="0"/>
        </a:xfrm>
      </p:grpSpPr>
      <p:sp>
        <p:nvSpPr>
          <p:cNvPr id="188" name="Google Shape;188;p30"/>
          <p:cNvSpPr/>
          <p:nvPr/>
        </p:nvSpPr>
        <p:spPr>
          <a:xfrm>
            <a:off x="0" y="0"/>
            <a:ext cx="8726100" cy="5143500"/>
          </a:xfrm>
          <a:prstGeom prst="round1Rect">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6">
    <p:bg>
      <p:bgPr>
        <a:solidFill>
          <a:schemeClr val="lt1"/>
        </a:solidFill>
        <a:effectLst/>
      </p:bgPr>
    </p:bg>
    <p:spTree>
      <p:nvGrpSpPr>
        <p:cNvPr id="1" name="Shape 18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397990" y="2354469"/>
            <a:ext cx="4937400" cy="841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5000"/>
              <a:buNone/>
              <a:defRPr sz="5000">
                <a:solidFill>
                  <a:schemeClr val="dk2"/>
                </a:solidFill>
                <a:latin typeface="Playfair Display SemiBold"/>
                <a:ea typeface="Playfair Display SemiBold"/>
                <a:cs typeface="Playfair Display SemiBold"/>
                <a:sym typeface="Playfair Display SemiBold"/>
              </a:defRPr>
            </a:lvl1pPr>
            <a:lvl2pPr lvl="1" algn="ctr">
              <a:spcBef>
                <a:spcPts val="0"/>
              </a:spcBef>
              <a:spcAft>
                <a:spcPts val="0"/>
              </a:spcAft>
              <a:buClr>
                <a:schemeClr val="dk2"/>
              </a:buClr>
              <a:buSzPts val="5000"/>
              <a:buNone/>
              <a:defRPr sz="5000">
                <a:solidFill>
                  <a:schemeClr val="dk2"/>
                </a:solidFill>
              </a:defRPr>
            </a:lvl2pPr>
            <a:lvl3pPr lvl="2" algn="ctr">
              <a:spcBef>
                <a:spcPts val="0"/>
              </a:spcBef>
              <a:spcAft>
                <a:spcPts val="0"/>
              </a:spcAft>
              <a:buClr>
                <a:schemeClr val="dk2"/>
              </a:buClr>
              <a:buSzPts val="5000"/>
              <a:buNone/>
              <a:defRPr sz="5000">
                <a:solidFill>
                  <a:schemeClr val="dk2"/>
                </a:solidFill>
              </a:defRPr>
            </a:lvl3pPr>
            <a:lvl4pPr lvl="3" algn="ctr">
              <a:spcBef>
                <a:spcPts val="0"/>
              </a:spcBef>
              <a:spcAft>
                <a:spcPts val="0"/>
              </a:spcAft>
              <a:buClr>
                <a:schemeClr val="dk2"/>
              </a:buClr>
              <a:buSzPts val="5000"/>
              <a:buNone/>
              <a:defRPr sz="5000">
                <a:solidFill>
                  <a:schemeClr val="dk2"/>
                </a:solidFill>
              </a:defRPr>
            </a:lvl4pPr>
            <a:lvl5pPr lvl="4" algn="ctr">
              <a:spcBef>
                <a:spcPts val="0"/>
              </a:spcBef>
              <a:spcAft>
                <a:spcPts val="0"/>
              </a:spcAft>
              <a:buClr>
                <a:schemeClr val="dk2"/>
              </a:buClr>
              <a:buSzPts val="5000"/>
              <a:buNone/>
              <a:defRPr sz="5000">
                <a:solidFill>
                  <a:schemeClr val="dk2"/>
                </a:solidFill>
              </a:defRPr>
            </a:lvl5pPr>
            <a:lvl6pPr lvl="5" algn="ctr">
              <a:spcBef>
                <a:spcPts val="0"/>
              </a:spcBef>
              <a:spcAft>
                <a:spcPts val="0"/>
              </a:spcAft>
              <a:buClr>
                <a:schemeClr val="dk2"/>
              </a:buClr>
              <a:buSzPts val="5000"/>
              <a:buNone/>
              <a:defRPr sz="5000">
                <a:solidFill>
                  <a:schemeClr val="dk2"/>
                </a:solidFill>
              </a:defRPr>
            </a:lvl6pPr>
            <a:lvl7pPr lvl="6" algn="ctr">
              <a:spcBef>
                <a:spcPts val="0"/>
              </a:spcBef>
              <a:spcAft>
                <a:spcPts val="0"/>
              </a:spcAft>
              <a:buClr>
                <a:schemeClr val="dk2"/>
              </a:buClr>
              <a:buSzPts val="5000"/>
              <a:buNone/>
              <a:defRPr sz="5000">
                <a:solidFill>
                  <a:schemeClr val="dk2"/>
                </a:solidFill>
              </a:defRPr>
            </a:lvl7pPr>
            <a:lvl8pPr lvl="7" algn="ctr">
              <a:spcBef>
                <a:spcPts val="0"/>
              </a:spcBef>
              <a:spcAft>
                <a:spcPts val="0"/>
              </a:spcAft>
              <a:buClr>
                <a:schemeClr val="dk2"/>
              </a:buClr>
              <a:buSzPts val="5000"/>
              <a:buNone/>
              <a:defRPr sz="5000">
                <a:solidFill>
                  <a:schemeClr val="dk2"/>
                </a:solidFill>
              </a:defRPr>
            </a:lvl8pPr>
            <a:lvl9pPr lvl="8" algn="ctr">
              <a:spcBef>
                <a:spcPts val="0"/>
              </a:spcBef>
              <a:spcAft>
                <a:spcPts val="0"/>
              </a:spcAft>
              <a:buClr>
                <a:schemeClr val="dk2"/>
              </a:buClr>
              <a:buSzPts val="5000"/>
              <a:buNone/>
              <a:defRPr sz="5000">
                <a:solidFill>
                  <a:schemeClr val="dk2"/>
                </a:solidFill>
              </a:defRPr>
            </a:lvl9pPr>
          </a:lstStyle>
          <a:p>
            <a:endParaRPr/>
          </a:p>
        </p:txBody>
      </p:sp>
      <p:sp>
        <p:nvSpPr>
          <p:cNvPr id="15" name="Google Shape;15;p3"/>
          <p:cNvSpPr txBox="1">
            <a:spLocks noGrp="1"/>
          </p:cNvSpPr>
          <p:nvPr>
            <p:ph type="title" idx="2" hasCustomPrompt="1"/>
          </p:nvPr>
        </p:nvSpPr>
        <p:spPr>
          <a:xfrm>
            <a:off x="3398000" y="1766223"/>
            <a:ext cx="1192500" cy="4656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6000"/>
              <a:buNone/>
              <a:defRPr sz="5000">
                <a:solidFill>
                  <a:schemeClr val="dk2"/>
                </a:solidFill>
                <a:latin typeface="Playfair Display SemiBold"/>
                <a:ea typeface="Playfair Display SemiBold"/>
                <a:cs typeface="Playfair Display SemiBold"/>
                <a:sym typeface="Playfair Display SemiBold"/>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
        <p:nvSpPr>
          <p:cNvPr id="16" name="Google Shape;16;p3"/>
          <p:cNvSpPr txBox="1">
            <a:spLocks noGrp="1"/>
          </p:cNvSpPr>
          <p:nvPr>
            <p:ph type="subTitle" idx="1"/>
          </p:nvPr>
        </p:nvSpPr>
        <p:spPr>
          <a:xfrm>
            <a:off x="3397990" y="3500300"/>
            <a:ext cx="4937400" cy="39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1400"/>
              <a:buNone/>
              <a:defRPr sz="1600">
                <a:solidFill>
                  <a:schemeClr val="dk2"/>
                </a:solidFill>
                <a:latin typeface="Roboto Medium"/>
                <a:ea typeface="Roboto Medium"/>
                <a:cs typeface="Roboto Medium"/>
                <a:sym typeface="Roboto Medium"/>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7" name="Google Shape;17;p3"/>
          <p:cNvSpPr txBox="1">
            <a:spLocks noGrp="1"/>
          </p:cNvSpPr>
          <p:nvPr>
            <p:ph type="subTitle" idx="3"/>
          </p:nvPr>
        </p:nvSpPr>
        <p:spPr>
          <a:xfrm>
            <a:off x="7309847" y="366400"/>
            <a:ext cx="1252800" cy="33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None/>
              <a:defRPr b="1">
                <a:solidFill>
                  <a:schemeClr val="dk2"/>
                </a:solidFill>
              </a:defRPr>
            </a:lvl1pPr>
            <a:lvl2pPr lvl="1" algn="ctr" rtl="0">
              <a:lnSpc>
                <a:spcPct val="100000"/>
              </a:lnSpc>
              <a:spcBef>
                <a:spcPts val="0"/>
              </a:spcBef>
              <a:spcAft>
                <a:spcPts val="0"/>
              </a:spcAft>
              <a:buClr>
                <a:schemeClr val="dk2"/>
              </a:buClr>
              <a:buSzPts val="1800"/>
              <a:buNone/>
              <a:defRPr sz="1800" b="1">
                <a:solidFill>
                  <a:schemeClr val="dk2"/>
                </a:solidFill>
              </a:defRPr>
            </a:lvl2pPr>
            <a:lvl3pPr lvl="2" algn="ctr" rtl="0">
              <a:lnSpc>
                <a:spcPct val="100000"/>
              </a:lnSpc>
              <a:spcBef>
                <a:spcPts val="0"/>
              </a:spcBef>
              <a:spcAft>
                <a:spcPts val="0"/>
              </a:spcAft>
              <a:buClr>
                <a:schemeClr val="dk2"/>
              </a:buClr>
              <a:buSzPts val="1800"/>
              <a:buNone/>
              <a:defRPr sz="1800" b="1">
                <a:solidFill>
                  <a:schemeClr val="dk2"/>
                </a:solidFill>
              </a:defRPr>
            </a:lvl3pPr>
            <a:lvl4pPr lvl="3" algn="ctr" rtl="0">
              <a:lnSpc>
                <a:spcPct val="100000"/>
              </a:lnSpc>
              <a:spcBef>
                <a:spcPts val="0"/>
              </a:spcBef>
              <a:spcAft>
                <a:spcPts val="0"/>
              </a:spcAft>
              <a:buClr>
                <a:schemeClr val="dk2"/>
              </a:buClr>
              <a:buSzPts val="1800"/>
              <a:buNone/>
              <a:defRPr sz="1800" b="1">
                <a:solidFill>
                  <a:schemeClr val="dk2"/>
                </a:solidFill>
              </a:defRPr>
            </a:lvl4pPr>
            <a:lvl5pPr lvl="4" algn="ctr" rtl="0">
              <a:lnSpc>
                <a:spcPct val="100000"/>
              </a:lnSpc>
              <a:spcBef>
                <a:spcPts val="0"/>
              </a:spcBef>
              <a:spcAft>
                <a:spcPts val="0"/>
              </a:spcAft>
              <a:buClr>
                <a:schemeClr val="dk2"/>
              </a:buClr>
              <a:buSzPts val="1800"/>
              <a:buNone/>
              <a:defRPr sz="1800" b="1">
                <a:solidFill>
                  <a:schemeClr val="dk2"/>
                </a:solidFill>
              </a:defRPr>
            </a:lvl5pPr>
            <a:lvl6pPr lvl="5" algn="ctr" rtl="0">
              <a:lnSpc>
                <a:spcPct val="100000"/>
              </a:lnSpc>
              <a:spcBef>
                <a:spcPts val="0"/>
              </a:spcBef>
              <a:spcAft>
                <a:spcPts val="0"/>
              </a:spcAft>
              <a:buClr>
                <a:schemeClr val="dk2"/>
              </a:buClr>
              <a:buSzPts val="1800"/>
              <a:buNone/>
              <a:defRPr sz="1800" b="1">
                <a:solidFill>
                  <a:schemeClr val="dk2"/>
                </a:solidFill>
              </a:defRPr>
            </a:lvl6pPr>
            <a:lvl7pPr lvl="6" algn="ctr" rtl="0">
              <a:lnSpc>
                <a:spcPct val="100000"/>
              </a:lnSpc>
              <a:spcBef>
                <a:spcPts val="0"/>
              </a:spcBef>
              <a:spcAft>
                <a:spcPts val="0"/>
              </a:spcAft>
              <a:buClr>
                <a:schemeClr val="dk2"/>
              </a:buClr>
              <a:buSzPts val="1800"/>
              <a:buNone/>
              <a:defRPr sz="1800" b="1">
                <a:solidFill>
                  <a:schemeClr val="dk2"/>
                </a:solidFill>
              </a:defRPr>
            </a:lvl7pPr>
            <a:lvl8pPr lvl="7" algn="ctr" rtl="0">
              <a:lnSpc>
                <a:spcPct val="100000"/>
              </a:lnSpc>
              <a:spcBef>
                <a:spcPts val="0"/>
              </a:spcBef>
              <a:spcAft>
                <a:spcPts val="0"/>
              </a:spcAft>
              <a:buClr>
                <a:schemeClr val="dk2"/>
              </a:buClr>
              <a:buSzPts val="1800"/>
              <a:buNone/>
              <a:defRPr sz="1800" b="1">
                <a:solidFill>
                  <a:schemeClr val="dk2"/>
                </a:solidFill>
              </a:defRPr>
            </a:lvl8pPr>
            <a:lvl9pPr lvl="8" algn="ctr" rtl="0">
              <a:lnSpc>
                <a:spcPct val="100000"/>
              </a:lnSpc>
              <a:spcBef>
                <a:spcPts val="0"/>
              </a:spcBef>
              <a:spcAft>
                <a:spcPts val="0"/>
              </a:spcAft>
              <a:buClr>
                <a:schemeClr val="dk2"/>
              </a:buClr>
              <a:buSzPts val="1800"/>
              <a:buNone/>
              <a:defRPr sz="1800" b="1">
                <a:solidFill>
                  <a:schemeClr val="dk2"/>
                </a:solidFill>
              </a:defRPr>
            </a:lvl9pPr>
          </a:lstStyle>
          <a:p>
            <a:endParaRPr/>
          </a:p>
        </p:txBody>
      </p:sp>
      <p:sp>
        <p:nvSpPr>
          <p:cNvPr id="18" name="Google Shape;18;p3"/>
          <p:cNvSpPr>
            <a:spLocks noGrp="1"/>
          </p:cNvSpPr>
          <p:nvPr>
            <p:ph type="pic" idx="4"/>
          </p:nvPr>
        </p:nvSpPr>
        <p:spPr>
          <a:xfrm>
            <a:off x="0" y="480215"/>
            <a:ext cx="3168900" cy="4663500"/>
          </a:xfrm>
          <a:prstGeom prst="round1Rect">
            <a:avLst>
              <a:gd name="adj" fmla="val 50000"/>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30"/>
        <p:cNvGrpSpPr/>
        <p:nvPr/>
      </p:nvGrpSpPr>
      <p:grpSpPr>
        <a:xfrm>
          <a:off x="0" y="0"/>
          <a:ext cx="0" cy="0"/>
          <a:chOff x="0" y="0"/>
          <a:chExt cx="0" cy="0"/>
        </a:xfrm>
      </p:grpSpPr>
      <p:sp>
        <p:nvSpPr>
          <p:cNvPr id="31" name="Google Shape;31;p6"/>
          <p:cNvSpPr/>
          <p:nvPr/>
        </p:nvSpPr>
        <p:spPr>
          <a:xfrm flipH="1">
            <a:off x="417900" y="0"/>
            <a:ext cx="8726100" cy="5143500"/>
          </a:xfrm>
          <a:prstGeom prst="round1Rect">
            <a:avLst>
              <a:gd name="adj" fmla="val 125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txBox="1">
            <a:spLocks noGrp="1"/>
          </p:cNvSpPr>
          <p:nvPr>
            <p:ph type="title"/>
          </p:nvPr>
        </p:nvSpPr>
        <p:spPr>
          <a:xfrm>
            <a:off x="719988" y="535000"/>
            <a:ext cx="7704000" cy="53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1pPr>
            <a:lvl2pPr lvl="1"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2pPr>
            <a:lvl3pPr lvl="2"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3pPr>
            <a:lvl4pPr lvl="3"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4pPr>
            <a:lvl5pPr lvl="4"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5pPr>
            <a:lvl6pPr lvl="5"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6pPr>
            <a:lvl7pPr lvl="6"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7pPr>
            <a:lvl8pPr lvl="7"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8pPr>
            <a:lvl9pPr lvl="8"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1"/>
        </a:solidFill>
        <a:effectLst/>
      </p:bgPr>
    </p:bg>
    <p:spTree>
      <p:nvGrpSpPr>
        <p:cNvPr id="1" name="Shape 55"/>
        <p:cNvGrpSpPr/>
        <p:nvPr/>
      </p:nvGrpSpPr>
      <p:grpSpPr>
        <a:xfrm>
          <a:off x="0" y="0"/>
          <a:ext cx="0" cy="0"/>
          <a:chOff x="0" y="0"/>
          <a:chExt cx="0" cy="0"/>
        </a:xfrm>
      </p:grpSpPr>
      <p:sp>
        <p:nvSpPr>
          <p:cNvPr id="56" name="Google Shape;56;p13"/>
          <p:cNvSpPr/>
          <p:nvPr/>
        </p:nvSpPr>
        <p:spPr>
          <a:xfrm flipH="1">
            <a:off x="417900" y="0"/>
            <a:ext cx="8726100" cy="5143500"/>
          </a:xfrm>
          <a:prstGeom prst="round1Rect">
            <a:avLst>
              <a:gd name="adj" fmla="val 125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txBox="1">
            <a:spLocks noGrp="1"/>
          </p:cNvSpPr>
          <p:nvPr>
            <p:ph type="title" hasCustomPrompt="1"/>
          </p:nvPr>
        </p:nvSpPr>
        <p:spPr>
          <a:xfrm>
            <a:off x="947825" y="1427295"/>
            <a:ext cx="722400" cy="576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1"/>
          </p:nvPr>
        </p:nvSpPr>
        <p:spPr>
          <a:xfrm>
            <a:off x="4398878" y="1428950"/>
            <a:ext cx="39312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9" name="Google Shape;59;p13"/>
          <p:cNvSpPr txBox="1">
            <a:spLocks noGrp="1"/>
          </p:cNvSpPr>
          <p:nvPr>
            <p:ph type="subTitle" idx="2"/>
          </p:nvPr>
        </p:nvSpPr>
        <p:spPr>
          <a:xfrm>
            <a:off x="1817000" y="1428945"/>
            <a:ext cx="2479500" cy="572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0" name="Google Shape;60;p13"/>
          <p:cNvSpPr txBox="1">
            <a:spLocks noGrp="1"/>
          </p:cNvSpPr>
          <p:nvPr>
            <p:ph type="title" idx="3"/>
          </p:nvPr>
        </p:nvSpPr>
        <p:spPr>
          <a:xfrm>
            <a:off x="720000" y="535000"/>
            <a:ext cx="77040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500"/>
              <a:buNone/>
              <a:defRPr>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endParaRPr/>
          </a:p>
        </p:txBody>
      </p:sp>
      <p:sp>
        <p:nvSpPr>
          <p:cNvPr id="61" name="Google Shape;61;p13"/>
          <p:cNvSpPr txBox="1">
            <a:spLocks noGrp="1"/>
          </p:cNvSpPr>
          <p:nvPr>
            <p:ph type="title" idx="4" hasCustomPrompt="1"/>
          </p:nvPr>
        </p:nvSpPr>
        <p:spPr>
          <a:xfrm>
            <a:off x="947825" y="2074290"/>
            <a:ext cx="724200" cy="57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subTitle" idx="5"/>
          </p:nvPr>
        </p:nvSpPr>
        <p:spPr>
          <a:xfrm>
            <a:off x="4398775" y="2075944"/>
            <a:ext cx="3927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subTitle" idx="6"/>
          </p:nvPr>
        </p:nvSpPr>
        <p:spPr>
          <a:xfrm>
            <a:off x="1817000" y="2075940"/>
            <a:ext cx="24771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4" name="Google Shape;64;p13"/>
          <p:cNvSpPr txBox="1">
            <a:spLocks noGrp="1"/>
          </p:cNvSpPr>
          <p:nvPr>
            <p:ph type="title" idx="7" hasCustomPrompt="1"/>
          </p:nvPr>
        </p:nvSpPr>
        <p:spPr>
          <a:xfrm>
            <a:off x="947825" y="2721285"/>
            <a:ext cx="722400" cy="57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8"/>
          </p:nvPr>
        </p:nvSpPr>
        <p:spPr>
          <a:xfrm>
            <a:off x="4398775" y="2722938"/>
            <a:ext cx="3927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subTitle" idx="9"/>
          </p:nvPr>
        </p:nvSpPr>
        <p:spPr>
          <a:xfrm>
            <a:off x="1817000" y="2722935"/>
            <a:ext cx="24771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7" name="Google Shape;67;p13"/>
          <p:cNvSpPr txBox="1">
            <a:spLocks noGrp="1"/>
          </p:cNvSpPr>
          <p:nvPr>
            <p:ph type="title" idx="13" hasCustomPrompt="1"/>
          </p:nvPr>
        </p:nvSpPr>
        <p:spPr>
          <a:xfrm>
            <a:off x="947825" y="3368280"/>
            <a:ext cx="722400" cy="57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subTitle" idx="14"/>
          </p:nvPr>
        </p:nvSpPr>
        <p:spPr>
          <a:xfrm>
            <a:off x="4398775" y="3369931"/>
            <a:ext cx="3927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subTitle" idx="15"/>
          </p:nvPr>
        </p:nvSpPr>
        <p:spPr>
          <a:xfrm>
            <a:off x="1817000" y="3369930"/>
            <a:ext cx="24771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0" name="Google Shape;70;p13"/>
          <p:cNvSpPr txBox="1">
            <a:spLocks noGrp="1"/>
          </p:cNvSpPr>
          <p:nvPr>
            <p:ph type="title" idx="16" hasCustomPrompt="1"/>
          </p:nvPr>
        </p:nvSpPr>
        <p:spPr>
          <a:xfrm>
            <a:off x="947825" y="4015275"/>
            <a:ext cx="722400" cy="576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7"/>
          </p:nvPr>
        </p:nvSpPr>
        <p:spPr>
          <a:xfrm>
            <a:off x="4398775" y="4016925"/>
            <a:ext cx="3927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subTitle" idx="18"/>
          </p:nvPr>
        </p:nvSpPr>
        <p:spPr>
          <a:xfrm>
            <a:off x="1817000" y="4016925"/>
            <a:ext cx="2477100" cy="572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Playfair Display SemiBold"/>
                <a:ea typeface="Playfair Display SemiBold"/>
                <a:cs typeface="Playfair Display SemiBold"/>
                <a:sym typeface="Playfair Display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p:cSld name="CUSTOM_2">
    <p:bg>
      <p:bgPr>
        <a:solidFill>
          <a:schemeClr val="lt1"/>
        </a:solidFill>
        <a:effectLst/>
      </p:bgPr>
    </p:bg>
    <p:spTree>
      <p:nvGrpSpPr>
        <p:cNvPr id="1" name="Shape 73"/>
        <p:cNvGrpSpPr/>
        <p:nvPr/>
      </p:nvGrpSpPr>
      <p:grpSpPr>
        <a:xfrm>
          <a:off x="0" y="0"/>
          <a:ext cx="0" cy="0"/>
          <a:chOff x="0" y="0"/>
          <a:chExt cx="0" cy="0"/>
        </a:xfrm>
      </p:grpSpPr>
      <p:sp>
        <p:nvSpPr>
          <p:cNvPr id="74" name="Google Shape;74;p14"/>
          <p:cNvSpPr txBox="1">
            <a:spLocks noGrp="1"/>
          </p:cNvSpPr>
          <p:nvPr>
            <p:ph type="subTitle" idx="1"/>
          </p:nvPr>
        </p:nvSpPr>
        <p:spPr>
          <a:xfrm>
            <a:off x="598197" y="366400"/>
            <a:ext cx="1252800" cy="33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1400"/>
              <a:buNone/>
              <a:defRPr b="1">
                <a:solidFill>
                  <a:schemeClr val="dk2"/>
                </a:solidFill>
              </a:defRPr>
            </a:lvl1pPr>
            <a:lvl2pPr lvl="1" algn="ctr" rtl="0">
              <a:lnSpc>
                <a:spcPct val="100000"/>
              </a:lnSpc>
              <a:spcBef>
                <a:spcPts val="0"/>
              </a:spcBef>
              <a:spcAft>
                <a:spcPts val="0"/>
              </a:spcAft>
              <a:buClr>
                <a:schemeClr val="accent1"/>
              </a:buClr>
              <a:buSzPts val="1800"/>
              <a:buNone/>
              <a:defRPr sz="1800" b="1">
                <a:solidFill>
                  <a:schemeClr val="accent1"/>
                </a:solidFill>
              </a:defRPr>
            </a:lvl2pPr>
            <a:lvl3pPr lvl="2" algn="ctr" rtl="0">
              <a:lnSpc>
                <a:spcPct val="100000"/>
              </a:lnSpc>
              <a:spcBef>
                <a:spcPts val="0"/>
              </a:spcBef>
              <a:spcAft>
                <a:spcPts val="0"/>
              </a:spcAft>
              <a:buClr>
                <a:schemeClr val="accent1"/>
              </a:buClr>
              <a:buSzPts val="1800"/>
              <a:buNone/>
              <a:defRPr sz="1800" b="1">
                <a:solidFill>
                  <a:schemeClr val="accent1"/>
                </a:solidFill>
              </a:defRPr>
            </a:lvl3pPr>
            <a:lvl4pPr lvl="3" algn="ctr" rtl="0">
              <a:lnSpc>
                <a:spcPct val="100000"/>
              </a:lnSpc>
              <a:spcBef>
                <a:spcPts val="0"/>
              </a:spcBef>
              <a:spcAft>
                <a:spcPts val="0"/>
              </a:spcAft>
              <a:buClr>
                <a:schemeClr val="accent1"/>
              </a:buClr>
              <a:buSzPts val="1800"/>
              <a:buNone/>
              <a:defRPr sz="1800" b="1">
                <a:solidFill>
                  <a:schemeClr val="accent1"/>
                </a:solidFill>
              </a:defRPr>
            </a:lvl4pPr>
            <a:lvl5pPr lvl="4" algn="ctr" rtl="0">
              <a:lnSpc>
                <a:spcPct val="100000"/>
              </a:lnSpc>
              <a:spcBef>
                <a:spcPts val="0"/>
              </a:spcBef>
              <a:spcAft>
                <a:spcPts val="0"/>
              </a:spcAft>
              <a:buClr>
                <a:schemeClr val="accent1"/>
              </a:buClr>
              <a:buSzPts val="1800"/>
              <a:buNone/>
              <a:defRPr sz="1800" b="1">
                <a:solidFill>
                  <a:schemeClr val="accent1"/>
                </a:solidFill>
              </a:defRPr>
            </a:lvl5pPr>
            <a:lvl6pPr lvl="5" algn="ctr" rtl="0">
              <a:lnSpc>
                <a:spcPct val="100000"/>
              </a:lnSpc>
              <a:spcBef>
                <a:spcPts val="0"/>
              </a:spcBef>
              <a:spcAft>
                <a:spcPts val="0"/>
              </a:spcAft>
              <a:buClr>
                <a:schemeClr val="accent1"/>
              </a:buClr>
              <a:buSzPts val="1800"/>
              <a:buNone/>
              <a:defRPr sz="1800" b="1">
                <a:solidFill>
                  <a:schemeClr val="accent1"/>
                </a:solidFill>
              </a:defRPr>
            </a:lvl6pPr>
            <a:lvl7pPr lvl="6" algn="ctr" rtl="0">
              <a:lnSpc>
                <a:spcPct val="100000"/>
              </a:lnSpc>
              <a:spcBef>
                <a:spcPts val="0"/>
              </a:spcBef>
              <a:spcAft>
                <a:spcPts val="0"/>
              </a:spcAft>
              <a:buClr>
                <a:schemeClr val="accent1"/>
              </a:buClr>
              <a:buSzPts val="1800"/>
              <a:buNone/>
              <a:defRPr sz="1800" b="1">
                <a:solidFill>
                  <a:schemeClr val="accent1"/>
                </a:solidFill>
              </a:defRPr>
            </a:lvl7pPr>
            <a:lvl8pPr lvl="7" algn="ctr" rtl="0">
              <a:lnSpc>
                <a:spcPct val="100000"/>
              </a:lnSpc>
              <a:spcBef>
                <a:spcPts val="0"/>
              </a:spcBef>
              <a:spcAft>
                <a:spcPts val="0"/>
              </a:spcAft>
              <a:buClr>
                <a:schemeClr val="accent1"/>
              </a:buClr>
              <a:buSzPts val="1800"/>
              <a:buNone/>
              <a:defRPr sz="1800" b="1">
                <a:solidFill>
                  <a:schemeClr val="accent1"/>
                </a:solidFill>
              </a:defRPr>
            </a:lvl8pPr>
            <a:lvl9pPr lvl="8" algn="ctr" rtl="0">
              <a:lnSpc>
                <a:spcPct val="100000"/>
              </a:lnSpc>
              <a:spcBef>
                <a:spcPts val="0"/>
              </a:spcBef>
              <a:spcAft>
                <a:spcPts val="0"/>
              </a:spcAft>
              <a:buClr>
                <a:schemeClr val="accent1"/>
              </a:buClr>
              <a:buSzPts val="1800"/>
              <a:buNone/>
              <a:defRPr sz="1800" b="1">
                <a:solidFill>
                  <a:schemeClr val="accent1"/>
                </a:solidFill>
              </a:defRPr>
            </a:lvl9pPr>
          </a:lstStyle>
          <a:p>
            <a:endParaRPr/>
          </a:p>
        </p:txBody>
      </p:sp>
      <p:sp>
        <p:nvSpPr>
          <p:cNvPr id="75" name="Google Shape;75;p14"/>
          <p:cNvSpPr txBox="1">
            <a:spLocks noGrp="1"/>
          </p:cNvSpPr>
          <p:nvPr>
            <p:ph type="title"/>
          </p:nvPr>
        </p:nvSpPr>
        <p:spPr>
          <a:xfrm>
            <a:off x="890925" y="2766075"/>
            <a:ext cx="4615200" cy="84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000"/>
              <a:buNone/>
              <a:defRPr sz="5000">
                <a:solidFill>
                  <a:schemeClr val="dk2"/>
                </a:solidFill>
                <a:latin typeface="Playfair Display SemiBold"/>
                <a:ea typeface="Playfair Display SemiBold"/>
                <a:cs typeface="Playfair Display SemiBold"/>
                <a:sym typeface="Playfair Display Semi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76" name="Google Shape;76;p14"/>
          <p:cNvSpPr txBox="1">
            <a:spLocks noGrp="1"/>
          </p:cNvSpPr>
          <p:nvPr>
            <p:ph type="title" idx="2" hasCustomPrompt="1"/>
          </p:nvPr>
        </p:nvSpPr>
        <p:spPr>
          <a:xfrm>
            <a:off x="4313750" y="2035348"/>
            <a:ext cx="1192500" cy="531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6000"/>
              <a:buNone/>
              <a:defRPr sz="5000">
                <a:solidFill>
                  <a:schemeClr val="dk2"/>
                </a:solidFill>
                <a:latin typeface="Playfair Display SemiBold"/>
                <a:ea typeface="Playfair Display SemiBold"/>
                <a:cs typeface="Playfair Display SemiBold"/>
                <a:sym typeface="Playfair Display Semi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7" name="Google Shape;77;p14"/>
          <p:cNvSpPr txBox="1">
            <a:spLocks noGrp="1"/>
          </p:cNvSpPr>
          <p:nvPr>
            <p:ph type="subTitle" idx="3"/>
          </p:nvPr>
        </p:nvSpPr>
        <p:spPr>
          <a:xfrm>
            <a:off x="890925" y="3911902"/>
            <a:ext cx="4615200" cy="391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None/>
              <a:defRPr sz="1600">
                <a:solidFill>
                  <a:schemeClr val="dk2"/>
                </a:solidFill>
                <a:latin typeface="Roboto Medium"/>
                <a:ea typeface="Roboto Medium"/>
                <a:cs typeface="Roboto Medium"/>
                <a:sym typeface="Roboto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 name="Google Shape;78;p14"/>
          <p:cNvSpPr>
            <a:spLocks noGrp="1"/>
          </p:cNvSpPr>
          <p:nvPr>
            <p:ph type="pic" idx="4"/>
          </p:nvPr>
        </p:nvSpPr>
        <p:spPr>
          <a:xfrm flipH="1">
            <a:off x="5975100" y="480200"/>
            <a:ext cx="3168900" cy="4663500"/>
          </a:xfrm>
          <a:prstGeom prst="round1Rect">
            <a:avLst>
              <a:gd name="adj" fmla="val 50000"/>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lt1"/>
        </a:solidFill>
        <a:effectLst/>
      </p:bgPr>
    </p:bg>
    <p:spTree>
      <p:nvGrpSpPr>
        <p:cNvPr id="1" name="Shape 85"/>
        <p:cNvGrpSpPr/>
        <p:nvPr/>
      </p:nvGrpSpPr>
      <p:grpSpPr>
        <a:xfrm>
          <a:off x="0" y="0"/>
          <a:ext cx="0" cy="0"/>
          <a:chOff x="0" y="0"/>
          <a:chExt cx="0" cy="0"/>
        </a:xfrm>
      </p:grpSpPr>
      <p:sp>
        <p:nvSpPr>
          <p:cNvPr id="86" name="Google Shape;86;p16"/>
          <p:cNvSpPr/>
          <p:nvPr/>
        </p:nvSpPr>
        <p:spPr>
          <a:xfrm flipH="1">
            <a:off x="417900" y="0"/>
            <a:ext cx="8726100" cy="5143500"/>
          </a:xfrm>
          <a:prstGeom prst="round1Rect">
            <a:avLst>
              <a:gd name="adj" fmla="val 125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txBox="1">
            <a:spLocks noGrp="1"/>
          </p:cNvSpPr>
          <p:nvPr>
            <p:ph type="subTitle" idx="1"/>
          </p:nvPr>
        </p:nvSpPr>
        <p:spPr>
          <a:xfrm>
            <a:off x="5172500" y="2743275"/>
            <a:ext cx="2907600" cy="113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6"/>
          <p:cNvSpPr txBox="1">
            <a:spLocks noGrp="1"/>
          </p:cNvSpPr>
          <p:nvPr>
            <p:ph type="title"/>
          </p:nvPr>
        </p:nvSpPr>
        <p:spPr>
          <a:xfrm>
            <a:off x="720000" y="535000"/>
            <a:ext cx="7704000" cy="53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1pPr>
            <a:lvl2pPr lvl="1"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2pPr>
            <a:lvl3pPr lvl="2"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3pPr>
            <a:lvl4pPr lvl="3"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4pPr>
            <a:lvl5pPr lvl="4"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5pPr>
            <a:lvl6pPr lvl="5"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6pPr>
            <a:lvl7pPr lvl="6"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7pPr>
            <a:lvl8pPr lvl="7"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8pPr>
            <a:lvl9pPr lvl="8"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9pPr>
          </a:lstStyle>
          <a:p>
            <a:endParaRPr/>
          </a:p>
        </p:txBody>
      </p:sp>
      <p:sp>
        <p:nvSpPr>
          <p:cNvPr id="89" name="Google Shape;89;p16"/>
          <p:cNvSpPr txBox="1">
            <a:spLocks noGrp="1"/>
          </p:cNvSpPr>
          <p:nvPr>
            <p:ph type="subTitle" idx="2"/>
          </p:nvPr>
        </p:nvSpPr>
        <p:spPr>
          <a:xfrm>
            <a:off x="5172506" y="2329542"/>
            <a:ext cx="2907600" cy="40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layfair Display SemiBold"/>
              <a:buNone/>
              <a:defRPr sz="2400">
                <a:solidFill>
                  <a:schemeClr val="dk1"/>
                </a:solidFill>
                <a:latin typeface="Playfair Display SemiBold"/>
                <a:ea typeface="Playfair Display SemiBold"/>
                <a:cs typeface="Playfair Display SemiBold"/>
                <a:sym typeface="Playfair Display SemiBold"/>
              </a:defRPr>
            </a:lvl1pPr>
            <a:lvl2pPr lvl="1" algn="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2pPr>
            <a:lvl3pPr lvl="2" algn="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3pPr>
            <a:lvl4pPr lvl="3" algn="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4pPr>
            <a:lvl5pPr lvl="4" algn="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5pPr>
            <a:lvl6pPr lvl="5" algn="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6pPr>
            <a:lvl7pPr lvl="6" algn="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7pPr>
            <a:lvl8pPr lvl="7" algn="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8pPr>
            <a:lvl9pPr lvl="8" algn="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9pPr>
          </a:lstStyle>
          <a:p>
            <a:endParaRPr/>
          </a:p>
        </p:txBody>
      </p:sp>
      <p:sp>
        <p:nvSpPr>
          <p:cNvPr id="90" name="Google Shape;90;p16"/>
          <p:cNvSpPr>
            <a:spLocks noGrp="1"/>
          </p:cNvSpPr>
          <p:nvPr>
            <p:ph type="pic" idx="3"/>
          </p:nvPr>
        </p:nvSpPr>
        <p:spPr>
          <a:xfrm flipH="1">
            <a:off x="1071925" y="1395075"/>
            <a:ext cx="3800400" cy="3079500"/>
          </a:xfrm>
          <a:prstGeom prst="round1Rect">
            <a:avLst>
              <a:gd name="adj" fmla="val 16949"/>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1">
    <p:bg>
      <p:bgPr>
        <a:solidFill>
          <a:schemeClr val="lt1"/>
        </a:solidFill>
        <a:effectLst/>
      </p:bgPr>
    </p:bg>
    <p:spTree>
      <p:nvGrpSpPr>
        <p:cNvPr id="1" name="Shape 91"/>
        <p:cNvGrpSpPr/>
        <p:nvPr/>
      </p:nvGrpSpPr>
      <p:grpSpPr>
        <a:xfrm>
          <a:off x="0" y="0"/>
          <a:ext cx="0" cy="0"/>
          <a:chOff x="0" y="0"/>
          <a:chExt cx="0" cy="0"/>
        </a:xfrm>
      </p:grpSpPr>
      <p:sp>
        <p:nvSpPr>
          <p:cNvPr id="92" name="Google Shape;92;p17"/>
          <p:cNvSpPr/>
          <p:nvPr/>
        </p:nvSpPr>
        <p:spPr>
          <a:xfrm flipH="1">
            <a:off x="417900" y="0"/>
            <a:ext cx="8726100" cy="5143500"/>
          </a:xfrm>
          <a:prstGeom prst="round1Rect">
            <a:avLst>
              <a:gd name="adj" fmla="val 125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subTitle" idx="1"/>
          </p:nvPr>
        </p:nvSpPr>
        <p:spPr>
          <a:xfrm>
            <a:off x="1174225" y="3579944"/>
            <a:ext cx="2907600" cy="101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17"/>
          <p:cNvSpPr txBox="1">
            <a:spLocks noGrp="1"/>
          </p:cNvSpPr>
          <p:nvPr>
            <p:ph type="title"/>
          </p:nvPr>
        </p:nvSpPr>
        <p:spPr>
          <a:xfrm>
            <a:off x="720000" y="535000"/>
            <a:ext cx="7704000" cy="53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1pPr>
            <a:lvl2pPr lvl="1"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2pPr>
            <a:lvl3pPr lvl="2"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3pPr>
            <a:lvl4pPr lvl="3"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4pPr>
            <a:lvl5pPr lvl="4"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5pPr>
            <a:lvl6pPr lvl="5"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6pPr>
            <a:lvl7pPr lvl="6"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7pPr>
            <a:lvl8pPr lvl="7"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8pPr>
            <a:lvl9pPr lvl="8"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9pPr>
          </a:lstStyle>
          <a:p>
            <a:endParaRPr/>
          </a:p>
        </p:txBody>
      </p:sp>
      <p:sp>
        <p:nvSpPr>
          <p:cNvPr id="95" name="Google Shape;95;p17"/>
          <p:cNvSpPr txBox="1">
            <a:spLocks noGrp="1"/>
          </p:cNvSpPr>
          <p:nvPr>
            <p:ph type="subTitle" idx="2"/>
          </p:nvPr>
        </p:nvSpPr>
        <p:spPr>
          <a:xfrm>
            <a:off x="1174237" y="3169350"/>
            <a:ext cx="2907600" cy="404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Playfair Display SemiBold"/>
              <a:buNone/>
              <a:defRPr sz="2400">
                <a:solidFill>
                  <a:schemeClr val="dk1"/>
                </a:solidFill>
                <a:latin typeface="Playfair Display SemiBold"/>
                <a:ea typeface="Playfair Display SemiBold"/>
                <a:cs typeface="Playfair Display SemiBold"/>
                <a:sym typeface="Playfair Display SemiBold"/>
              </a:defRPr>
            </a:lvl1pPr>
            <a:lvl2pPr lvl="1" algn="ctr" rtl="0">
              <a:lnSpc>
                <a:spcPct val="100000"/>
              </a:lnSpc>
              <a:spcBef>
                <a:spcPts val="0"/>
              </a:spcBef>
              <a:spcAft>
                <a:spcPts val="0"/>
              </a:spcAft>
              <a:buClr>
                <a:schemeClr val="dk1"/>
              </a:buClr>
              <a:buSzPts val="2400"/>
              <a:buFont typeface="Playfair Display SemiBold"/>
              <a:buNone/>
              <a:defRPr sz="2400">
                <a:solidFill>
                  <a:schemeClr val="dk1"/>
                </a:solidFill>
                <a:latin typeface="Playfair Display SemiBold"/>
                <a:ea typeface="Playfair Display SemiBold"/>
                <a:cs typeface="Playfair Display SemiBold"/>
                <a:sym typeface="Playfair Display SemiBold"/>
              </a:defRPr>
            </a:lvl2pPr>
            <a:lvl3pPr lvl="2" algn="ctr" rtl="0">
              <a:lnSpc>
                <a:spcPct val="100000"/>
              </a:lnSpc>
              <a:spcBef>
                <a:spcPts val="0"/>
              </a:spcBef>
              <a:spcAft>
                <a:spcPts val="0"/>
              </a:spcAft>
              <a:buClr>
                <a:schemeClr val="dk1"/>
              </a:buClr>
              <a:buSzPts val="2400"/>
              <a:buFont typeface="Playfair Display SemiBold"/>
              <a:buNone/>
              <a:defRPr sz="2400">
                <a:solidFill>
                  <a:schemeClr val="dk1"/>
                </a:solidFill>
                <a:latin typeface="Playfair Display SemiBold"/>
                <a:ea typeface="Playfair Display SemiBold"/>
                <a:cs typeface="Playfair Display SemiBold"/>
                <a:sym typeface="Playfair Display SemiBold"/>
              </a:defRPr>
            </a:lvl3pPr>
            <a:lvl4pPr lvl="3" algn="ctr" rtl="0">
              <a:lnSpc>
                <a:spcPct val="100000"/>
              </a:lnSpc>
              <a:spcBef>
                <a:spcPts val="0"/>
              </a:spcBef>
              <a:spcAft>
                <a:spcPts val="0"/>
              </a:spcAft>
              <a:buClr>
                <a:schemeClr val="dk1"/>
              </a:buClr>
              <a:buSzPts val="2400"/>
              <a:buFont typeface="Playfair Display SemiBold"/>
              <a:buNone/>
              <a:defRPr sz="2400">
                <a:solidFill>
                  <a:schemeClr val="dk1"/>
                </a:solidFill>
                <a:latin typeface="Playfair Display SemiBold"/>
                <a:ea typeface="Playfair Display SemiBold"/>
                <a:cs typeface="Playfair Display SemiBold"/>
                <a:sym typeface="Playfair Display SemiBold"/>
              </a:defRPr>
            </a:lvl4pPr>
            <a:lvl5pPr lvl="4" algn="ctr" rtl="0">
              <a:lnSpc>
                <a:spcPct val="100000"/>
              </a:lnSpc>
              <a:spcBef>
                <a:spcPts val="0"/>
              </a:spcBef>
              <a:spcAft>
                <a:spcPts val="0"/>
              </a:spcAft>
              <a:buClr>
                <a:schemeClr val="dk1"/>
              </a:buClr>
              <a:buSzPts val="2400"/>
              <a:buFont typeface="Playfair Display SemiBold"/>
              <a:buNone/>
              <a:defRPr sz="2400">
                <a:solidFill>
                  <a:schemeClr val="dk1"/>
                </a:solidFill>
                <a:latin typeface="Playfair Display SemiBold"/>
                <a:ea typeface="Playfair Display SemiBold"/>
                <a:cs typeface="Playfair Display SemiBold"/>
                <a:sym typeface="Playfair Display SemiBold"/>
              </a:defRPr>
            </a:lvl5pPr>
            <a:lvl6pPr lvl="5" algn="ctr" rtl="0">
              <a:lnSpc>
                <a:spcPct val="100000"/>
              </a:lnSpc>
              <a:spcBef>
                <a:spcPts val="0"/>
              </a:spcBef>
              <a:spcAft>
                <a:spcPts val="0"/>
              </a:spcAft>
              <a:buClr>
                <a:schemeClr val="dk1"/>
              </a:buClr>
              <a:buSzPts val="2400"/>
              <a:buFont typeface="Playfair Display SemiBold"/>
              <a:buNone/>
              <a:defRPr sz="2400">
                <a:solidFill>
                  <a:schemeClr val="dk1"/>
                </a:solidFill>
                <a:latin typeface="Playfair Display SemiBold"/>
                <a:ea typeface="Playfair Display SemiBold"/>
                <a:cs typeface="Playfair Display SemiBold"/>
                <a:sym typeface="Playfair Display SemiBold"/>
              </a:defRPr>
            </a:lvl6pPr>
            <a:lvl7pPr lvl="6" algn="ctr" rtl="0">
              <a:lnSpc>
                <a:spcPct val="100000"/>
              </a:lnSpc>
              <a:spcBef>
                <a:spcPts val="0"/>
              </a:spcBef>
              <a:spcAft>
                <a:spcPts val="0"/>
              </a:spcAft>
              <a:buClr>
                <a:schemeClr val="dk1"/>
              </a:buClr>
              <a:buSzPts val="2400"/>
              <a:buFont typeface="Playfair Display SemiBold"/>
              <a:buNone/>
              <a:defRPr sz="2400">
                <a:solidFill>
                  <a:schemeClr val="dk1"/>
                </a:solidFill>
                <a:latin typeface="Playfair Display SemiBold"/>
                <a:ea typeface="Playfair Display SemiBold"/>
                <a:cs typeface="Playfair Display SemiBold"/>
                <a:sym typeface="Playfair Display SemiBold"/>
              </a:defRPr>
            </a:lvl7pPr>
            <a:lvl8pPr lvl="7" algn="ctr" rtl="0">
              <a:lnSpc>
                <a:spcPct val="100000"/>
              </a:lnSpc>
              <a:spcBef>
                <a:spcPts val="0"/>
              </a:spcBef>
              <a:spcAft>
                <a:spcPts val="0"/>
              </a:spcAft>
              <a:buClr>
                <a:schemeClr val="dk1"/>
              </a:buClr>
              <a:buSzPts val="2400"/>
              <a:buFont typeface="Playfair Display SemiBold"/>
              <a:buNone/>
              <a:defRPr sz="2400">
                <a:solidFill>
                  <a:schemeClr val="dk1"/>
                </a:solidFill>
                <a:latin typeface="Playfair Display SemiBold"/>
                <a:ea typeface="Playfair Display SemiBold"/>
                <a:cs typeface="Playfair Display SemiBold"/>
                <a:sym typeface="Playfair Display SemiBold"/>
              </a:defRPr>
            </a:lvl8pPr>
            <a:lvl9pPr lvl="8" algn="ctr" rtl="0">
              <a:lnSpc>
                <a:spcPct val="100000"/>
              </a:lnSpc>
              <a:spcBef>
                <a:spcPts val="0"/>
              </a:spcBef>
              <a:spcAft>
                <a:spcPts val="0"/>
              </a:spcAft>
              <a:buClr>
                <a:schemeClr val="dk1"/>
              </a:buClr>
              <a:buSzPts val="2400"/>
              <a:buFont typeface="Playfair Display SemiBold"/>
              <a:buNone/>
              <a:defRPr sz="2400">
                <a:solidFill>
                  <a:schemeClr val="dk1"/>
                </a:solidFill>
                <a:latin typeface="Playfair Display SemiBold"/>
                <a:ea typeface="Playfair Display SemiBold"/>
                <a:cs typeface="Playfair Display SemiBold"/>
                <a:sym typeface="Playfair Display SemiBold"/>
              </a:defRPr>
            </a:lvl9pPr>
          </a:lstStyle>
          <a:p>
            <a:endParaRPr/>
          </a:p>
        </p:txBody>
      </p:sp>
      <p:sp>
        <p:nvSpPr>
          <p:cNvPr id="96" name="Google Shape;96;p17"/>
          <p:cNvSpPr>
            <a:spLocks noGrp="1"/>
          </p:cNvSpPr>
          <p:nvPr>
            <p:ph type="pic" idx="3"/>
          </p:nvPr>
        </p:nvSpPr>
        <p:spPr>
          <a:xfrm>
            <a:off x="4386550" y="1395075"/>
            <a:ext cx="3800400" cy="3079500"/>
          </a:xfrm>
          <a:prstGeom prst="round1Rect">
            <a:avLst>
              <a:gd name="adj" fmla="val 16949"/>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5">
  <p:cSld name="CUSTOM_7">
    <p:bg>
      <p:bgPr>
        <a:solidFill>
          <a:schemeClr val="lt1"/>
        </a:solidFill>
        <a:effectLst/>
      </p:bgPr>
    </p:bg>
    <p:spTree>
      <p:nvGrpSpPr>
        <p:cNvPr id="1" name="Shape 113"/>
        <p:cNvGrpSpPr/>
        <p:nvPr/>
      </p:nvGrpSpPr>
      <p:grpSpPr>
        <a:xfrm>
          <a:off x="0" y="0"/>
          <a:ext cx="0" cy="0"/>
          <a:chOff x="0" y="0"/>
          <a:chExt cx="0" cy="0"/>
        </a:xfrm>
      </p:grpSpPr>
      <p:sp>
        <p:nvSpPr>
          <p:cNvPr id="114" name="Google Shape;114;p21"/>
          <p:cNvSpPr/>
          <p:nvPr/>
        </p:nvSpPr>
        <p:spPr>
          <a:xfrm flipH="1">
            <a:off x="417900" y="0"/>
            <a:ext cx="8726100" cy="5143500"/>
          </a:xfrm>
          <a:prstGeom prst="round1Rect">
            <a:avLst>
              <a:gd name="adj" fmla="val 125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txBox="1">
            <a:spLocks noGrp="1"/>
          </p:cNvSpPr>
          <p:nvPr>
            <p:ph type="subTitle" idx="1"/>
          </p:nvPr>
        </p:nvSpPr>
        <p:spPr>
          <a:xfrm>
            <a:off x="5172500" y="2743275"/>
            <a:ext cx="2907600" cy="186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21"/>
          <p:cNvSpPr txBox="1">
            <a:spLocks noGrp="1"/>
          </p:cNvSpPr>
          <p:nvPr>
            <p:ph type="title"/>
          </p:nvPr>
        </p:nvSpPr>
        <p:spPr>
          <a:xfrm>
            <a:off x="720000" y="535000"/>
            <a:ext cx="7704000" cy="53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1pPr>
            <a:lvl2pPr lvl="1"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2pPr>
            <a:lvl3pPr lvl="2"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3pPr>
            <a:lvl4pPr lvl="3"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4pPr>
            <a:lvl5pPr lvl="4"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5pPr>
            <a:lvl6pPr lvl="5"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6pPr>
            <a:lvl7pPr lvl="6"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7pPr>
            <a:lvl8pPr lvl="7"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8pPr>
            <a:lvl9pPr lvl="8" rtl="0">
              <a:spcBef>
                <a:spcPts val="0"/>
              </a:spcBef>
              <a:spcAft>
                <a:spcPts val="0"/>
              </a:spcAft>
              <a:buSzPts val="3500"/>
              <a:buFont typeface="Playfair Display SemiBold"/>
              <a:buNone/>
              <a:defRPr>
                <a:latin typeface="Playfair Display SemiBold"/>
                <a:ea typeface="Playfair Display SemiBold"/>
                <a:cs typeface="Playfair Display SemiBold"/>
                <a:sym typeface="Playfair Display SemiBold"/>
              </a:defRPr>
            </a:lvl9pPr>
          </a:lstStyle>
          <a:p>
            <a:endParaRPr/>
          </a:p>
        </p:txBody>
      </p:sp>
      <p:sp>
        <p:nvSpPr>
          <p:cNvPr id="117" name="Google Shape;117;p21"/>
          <p:cNvSpPr txBox="1">
            <a:spLocks noGrp="1"/>
          </p:cNvSpPr>
          <p:nvPr>
            <p:ph type="subTitle" idx="2"/>
          </p:nvPr>
        </p:nvSpPr>
        <p:spPr>
          <a:xfrm>
            <a:off x="5172506" y="2329542"/>
            <a:ext cx="2907600" cy="40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layfair Display SemiBold"/>
              <a:buNone/>
              <a:defRPr sz="2400">
                <a:solidFill>
                  <a:schemeClr val="dk1"/>
                </a:solidFill>
                <a:latin typeface="Playfair Display SemiBold"/>
                <a:ea typeface="Playfair Display SemiBold"/>
                <a:cs typeface="Playfair Display SemiBold"/>
                <a:sym typeface="Playfair Display SemiBold"/>
              </a:defRPr>
            </a:lvl1pPr>
            <a:lvl2pPr lvl="1" algn="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2pPr>
            <a:lvl3pPr lvl="2" algn="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3pPr>
            <a:lvl4pPr lvl="3" algn="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4pPr>
            <a:lvl5pPr lvl="4" algn="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5pPr>
            <a:lvl6pPr lvl="5" algn="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6pPr>
            <a:lvl7pPr lvl="6" algn="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7pPr>
            <a:lvl8pPr lvl="7" algn="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8pPr>
            <a:lvl9pPr lvl="8" algn="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9pPr>
          </a:lstStyle>
          <a:p>
            <a:endParaRPr/>
          </a:p>
        </p:txBody>
      </p:sp>
      <p:sp>
        <p:nvSpPr>
          <p:cNvPr id="118" name="Google Shape;118;p21"/>
          <p:cNvSpPr>
            <a:spLocks noGrp="1"/>
          </p:cNvSpPr>
          <p:nvPr>
            <p:ph type="pic" idx="3"/>
          </p:nvPr>
        </p:nvSpPr>
        <p:spPr>
          <a:xfrm flipH="1">
            <a:off x="1071925" y="1395075"/>
            <a:ext cx="3800400" cy="3079500"/>
          </a:xfrm>
          <a:prstGeom prst="round1Rect">
            <a:avLst>
              <a:gd name="adj" fmla="val 16949"/>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Playfair Display Medium"/>
              <a:buNone/>
              <a:defRPr sz="3500">
                <a:solidFill>
                  <a:schemeClr val="lt1"/>
                </a:solidFill>
                <a:latin typeface="Playfair Display Medium"/>
                <a:ea typeface="Playfair Display Medium"/>
                <a:cs typeface="Playfair Display Medium"/>
                <a:sym typeface="Playfair Display Medium"/>
              </a:defRPr>
            </a:lvl1pPr>
            <a:lvl2pPr lvl="1"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2pPr>
            <a:lvl3pPr lvl="2"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3pPr>
            <a:lvl4pPr lvl="3"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4pPr>
            <a:lvl5pPr lvl="4"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5pPr>
            <a:lvl6pPr lvl="5"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6pPr>
            <a:lvl7pPr lvl="6"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7pPr>
            <a:lvl8pPr lvl="7"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8pPr>
            <a:lvl9pPr lvl="8"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1pPr>
            <a:lvl2pPr marL="914400" lvl="1"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2pPr>
            <a:lvl3pPr marL="1371600" lvl="2"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3pPr>
            <a:lvl4pPr marL="1828800" lvl="3"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4pPr>
            <a:lvl5pPr marL="2286000" lvl="4"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marL="2743200" lvl="5"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6pPr>
            <a:lvl7pPr marL="3200400" lvl="6"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7pPr>
            <a:lvl8pPr marL="3657600" lvl="7"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8pPr>
            <a:lvl9pPr marL="4114800" lvl="8"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59" r:id="rId5"/>
    <p:sldLayoutId id="2147483660" r:id="rId6"/>
    <p:sldLayoutId id="2147483662" r:id="rId7"/>
    <p:sldLayoutId id="2147483663" r:id="rId8"/>
    <p:sldLayoutId id="2147483667" r:id="rId9"/>
    <p:sldLayoutId id="2147483670" r:id="rId10"/>
    <p:sldLayoutId id="2147483671" r:id="rId11"/>
    <p:sldLayoutId id="2147483672" r:id="rId12"/>
    <p:sldLayoutId id="2147483675" r:id="rId13"/>
    <p:sldLayoutId id="2147483676" r:id="rId14"/>
    <p:sldLayoutId id="214748367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35"/>
          <p:cNvPicPr preferRelativeResize="0"/>
          <p:nvPr/>
        </p:nvPicPr>
        <p:blipFill rotWithShape="1">
          <a:blip r:embed="rId3">
            <a:alphaModFix/>
          </a:blip>
          <a:srcRect l="23083" r="31564"/>
          <a:stretch/>
        </p:blipFill>
        <p:spPr>
          <a:xfrm>
            <a:off x="0" y="136275"/>
            <a:ext cx="3402600" cy="5007300"/>
          </a:xfrm>
          <a:prstGeom prst="round1Rect">
            <a:avLst>
              <a:gd name="adj" fmla="val 50000"/>
            </a:avLst>
          </a:prstGeom>
          <a:noFill/>
          <a:ln>
            <a:noFill/>
          </a:ln>
        </p:spPr>
      </p:pic>
      <p:sp>
        <p:nvSpPr>
          <p:cNvPr id="201" name="Google Shape;201;p35"/>
          <p:cNvSpPr txBox="1">
            <a:spLocks noGrp="1"/>
          </p:cNvSpPr>
          <p:nvPr>
            <p:ph type="ctrTitle"/>
          </p:nvPr>
        </p:nvSpPr>
        <p:spPr>
          <a:xfrm>
            <a:off x="4123187" y="1343100"/>
            <a:ext cx="4320000" cy="24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Alcohol consumption</a:t>
            </a:r>
            <a:r>
              <a:rPr lang="en" sz="4000" i="1" dirty="0"/>
              <a:t> 2010-2015</a:t>
            </a:r>
            <a:endParaRPr sz="4000" i="1" dirty="0"/>
          </a:p>
        </p:txBody>
      </p:sp>
      <p:cxnSp>
        <p:nvCxnSpPr>
          <p:cNvPr id="203" name="Google Shape;203;p35"/>
          <p:cNvCxnSpPr/>
          <p:nvPr/>
        </p:nvCxnSpPr>
        <p:spPr>
          <a:xfrm>
            <a:off x="3817201" y="1252950"/>
            <a:ext cx="0" cy="2637600"/>
          </a:xfrm>
          <a:prstGeom prst="straightConnector1">
            <a:avLst/>
          </a:prstGeom>
          <a:noFill/>
          <a:ln w="28575" cap="flat" cmpd="sng">
            <a:solidFill>
              <a:schemeClr val="dk2"/>
            </a:solidFill>
            <a:prstDash val="solid"/>
            <a:round/>
            <a:headEnd type="none" w="med" len="med"/>
            <a:tailEnd type="none" w="med" len="med"/>
          </a:ln>
        </p:spPr>
      </p:cxnSp>
      <p:pic>
        <p:nvPicPr>
          <p:cNvPr id="205" name="Google Shape;205;p35"/>
          <p:cNvPicPr preferRelativeResize="0">
            <a:picLocks noGrp="1"/>
          </p:cNvPicPr>
          <p:nvPr>
            <p:ph type="pic" idx="3"/>
          </p:nvPr>
        </p:nvPicPr>
        <p:blipFill rotWithShape="1">
          <a:blip r:embed="rId3">
            <a:alphaModFix/>
          </a:blip>
          <a:srcRect l="23077" r="31564"/>
          <a:stretch/>
        </p:blipFill>
        <p:spPr>
          <a:xfrm>
            <a:off x="0" y="136275"/>
            <a:ext cx="3402600" cy="5007300"/>
          </a:xfrm>
          <a:prstGeom prst="round1Rect">
            <a:avLst>
              <a:gd name="adj" fmla="val 16667"/>
            </a:avLst>
          </a:prstGeom>
        </p:spPr>
      </p:pic>
      <p:sp>
        <p:nvSpPr>
          <p:cNvPr id="3" name="Subtitle 2">
            <a:extLst>
              <a:ext uri="{FF2B5EF4-FFF2-40B4-BE49-F238E27FC236}">
                <a16:creationId xmlns:a16="http://schemas.microsoft.com/office/drawing/2014/main" id="{A3361092-31F0-B705-2A37-20DE1DC99ACC}"/>
              </a:ext>
            </a:extLst>
          </p:cNvPr>
          <p:cNvSpPr>
            <a:spLocks noGrp="1"/>
          </p:cNvSpPr>
          <p:nvPr>
            <p:ph type="subTitle" idx="2"/>
          </p:nvPr>
        </p:nvSpPr>
        <p:spPr>
          <a:xfrm>
            <a:off x="7250906" y="4416906"/>
            <a:ext cx="1554628" cy="338400"/>
          </a:xfrm>
        </p:spPr>
        <p:txBody>
          <a:bodyPr/>
          <a:lstStyle/>
          <a:p>
            <a:r>
              <a:rPr lang="es-MX" b="0" dirty="0"/>
              <a:t>Data Analytics Bootcamp</a:t>
            </a:r>
            <a:endParaRPr lang="en-US"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A98034-E8DD-D5C5-975D-9F5CF69902A3}"/>
              </a:ext>
            </a:extLst>
          </p:cNvPr>
          <p:cNvPicPr>
            <a:picLocks noChangeAspect="1"/>
          </p:cNvPicPr>
          <p:nvPr/>
        </p:nvPicPr>
        <p:blipFill>
          <a:blip r:embed="rId2"/>
          <a:stretch>
            <a:fillRect/>
          </a:stretch>
        </p:blipFill>
        <p:spPr>
          <a:xfrm>
            <a:off x="719988" y="1411037"/>
            <a:ext cx="3824312" cy="2321425"/>
          </a:xfrm>
          <a:prstGeom prst="rect">
            <a:avLst/>
          </a:prstGeom>
        </p:spPr>
      </p:pic>
      <p:pic>
        <p:nvPicPr>
          <p:cNvPr id="5" name="Picture 4">
            <a:extLst>
              <a:ext uri="{FF2B5EF4-FFF2-40B4-BE49-F238E27FC236}">
                <a16:creationId xmlns:a16="http://schemas.microsoft.com/office/drawing/2014/main" id="{4E72D010-FB32-8953-F117-7020D8C07D30}"/>
              </a:ext>
            </a:extLst>
          </p:cNvPr>
          <p:cNvPicPr>
            <a:picLocks noChangeAspect="1"/>
          </p:cNvPicPr>
          <p:nvPr/>
        </p:nvPicPr>
        <p:blipFill>
          <a:blip r:embed="rId3"/>
          <a:stretch>
            <a:fillRect/>
          </a:stretch>
        </p:blipFill>
        <p:spPr>
          <a:xfrm>
            <a:off x="4571999" y="2206866"/>
            <a:ext cx="4513217" cy="2479434"/>
          </a:xfrm>
          <a:prstGeom prst="rect">
            <a:avLst/>
          </a:prstGeom>
        </p:spPr>
      </p:pic>
    </p:spTree>
    <p:extLst>
      <p:ext uri="{BB962C8B-B14F-4D97-AF65-F5344CB8AC3E}">
        <p14:creationId xmlns:p14="http://schemas.microsoft.com/office/powerpoint/2010/main" val="1155974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29D8172-148D-CCA4-9EF1-F69C93A36C7C}"/>
              </a:ext>
            </a:extLst>
          </p:cNvPr>
          <p:cNvPicPr>
            <a:picLocks noChangeAspect="1"/>
          </p:cNvPicPr>
          <p:nvPr/>
        </p:nvPicPr>
        <p:blipFill>
          <a:blip r:embed="rId2"/>
          <a:stretch>
            <a:fillRect/>
          </a:stretch>
        </p:blipFill>
        <p:spPr>
          <a:xfrm>
            <a:off x="645071" y="158696"/>
            <a:ext cx="6991709" cy="2082907"/>
          </a:xfrm>
          <a:prstGeom prst="rect">
            <a:avLst/>
          </a:prstGeom>
        </p:spPr>
      </p:pic>
      <p:pic>
        <p:nvPicPr>
          <p:cNvPr id="9" name="Imagen 8">
            <a:extLst>
              <a:ext uri="{FF2B5EF4-FFF2-40B4-BE49-F238E27FC236}">
                <a16:creationId xmlns:a16="http://schemas.microsoft.com/office/drawing/2014/main" id="{B9148E08-E5B3-75DD-8BB0-1B2AC5E9F10A}"/>
              </a:ext>
            </a:extLst>
          </p:cNvPr>
          <p:cNvPicPr>
            <a:picLocks noChangeAspect="1"/>
          </p:cNvPicPr>
          <p:nvPr/>
        </p:nvPicPr>
        <p:blipFill>
          <a:blip r:embed="rId3"/>
          <a:stretch>
            <a:fillRect/>
          </a:stretch>
        </p:blipFill>
        <p:spPr>
          <a:xfrm>
            <a:off x="2540378" y="805632"/>
            <a:ext cx="4063244" cy="4122329"/>
          </a:xfrm>
          <a:prstGeom prst="rect">
            <a:avLst/>
          </a:prstGeom>
        </p:spPr>
      </p:pic>
    </p:spTree>
    <p:extLst>
      <p:ext uri="{BB962C8B-B14F-4D97-AF65-F5344CB8AC3E}">
        <p14:creationId xmlns:p14="http://schemas.microsoft.com/office/powerpoint/2010/main" val="1600014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8"/>
          <p:cNvSpPr txBox="1">
            <a:spLocks noGrp="1"/>
          </p:cNvSpPr>
          <p:nvPr>
            <p:ph type="title"/>
          </p:nvPr>
        </p:nvSpPr>
        <p:spPr>
          <a:xfrm>
            <a:off x="3397989" y="1968120"/>
            <a:ext cx="5581703"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Amount of alcohol consumed</a:t>
            </a:r>
            <a:endParaRPr dirty="0"/>
          </a:p>
        </p:txBody>
      </p:sp>
      <p:sp>
        <p:nvSpPr>
          <p:cNvPr id="489" name="Google Shape;489;p58"/>
          <p:cNvSpPr txBox="1">
            <a:spLocks noGrp="1"/>
          </p:cNvSpPr>
          <p:nvPr>
            <p:ph type="title" idx="2"/>
          </p:nvPr>
        </p:nvSpPr>
        <p:spPr>
          <a:xfrm>
            <a:off x="3397989" y="1087566"/>
            <a:ext cx="1192500" cy="46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490" name="Google Shape;490;p58"/>
          <p:cNvSpPr txBox="1">
            <a:spLocks noGrp="1"/>
          </p:cNvSpPr>
          <p:nvPr>
            <p:ph type="subTitle" idx="1"/>
          </p:nvPr>
        </p:nvSpPr>
        <p:spPr>
          <a:xfrm>
            <a:off x="3397989" y="3853620"/>
            <a:ext cx="4937400" cy="39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Playfair Display SemiBold" panose="020B0604020202020204" charset="0"/>
              </a:rPr>
              <a:t>By gender</a:t>
            </a:r>
            <a:endParaRPr dirty="0">
              <a:latin typeface="Playfair Display SemiBold" panose="020B0604020202020204" charset="0"/>
            </a:endParaRPr>
          </a:p>
        </p:txBody>
      </p:sp>
      <p:cxnSp>
        <p:nvCxnSpPr>
          <p:cNvPr id="492" name="Google Shape;492;p58"/>
          <p:cNvCxnSpPr/>
          <p:nvPr/>
        </p:nvCxnSpPr>
        <p:spPr>
          <a:xfrm>
            <a:off x="3332175" y="1766220"/>
            <a:ext cx="0" cy="2087400"/>
          </a:xfrm>
          <a:prstGeom prst="straightConnector1">
            <a:avLst/>
          </a:prstGeom>
          <a:noFill/>
          <a:ln w="28575" cap="flat" cmpd="sng">
            <a:solidFill>
              <a:schemeClr val="dk2"/>
            </a:solidFill>
            <a:prstDash val="solid"/>
            <a:round/>
            <a:headEnd type="none" w="med" len="med"/>
            <a:tailEnd type="none" w="med" len="med"/>
          </a:ln>
        </p:spPr>
      </p:cxnSp>
      <p:pic>
        <p:nvPicPr>
          <p:cNvPr id="493" name="Google Shape;493;p58"/>
          <p:cNvPicPr preferRelativeResize="0">
            <a:picLocks noGrp="1"/>
          </p:cNvPicPr>
          <p:nvPr>
            <p:ph type="pic" idx="4"/>
          </p:nvPr>
        </p:nvPicPr>
        <p:blipFill rotWithShape="1">
          <a:blip r:embed="rId3">
            <a:alphaModFix/>
          </a:blip>
          <a:srcRect l="45982" r="8727"/>
          <a:stretch/>
        </p:blipFill>
        <p:spPr>
          <a:xfrm>
            <a:off x="0" y="480215"/>
            <a:ext cx="3168900" cy="4663500"/>
          </a:xfrm>
          <a:prstGeom prst="round1Rect">
            <a:avLst>
              <a:gd name="adj" fmla="val 16667"/>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 name="Imagen 2">
            <a:extLst>
              <a:ext uri="{FF2B5EF4-FFF2-40B4-BE49-F238E27FC236}">
                <a16:creationId xmlns:a16="http://schemas.microsoft.com/office/drawing/2014/main" id="{FAB3E48E-1C6C-9152-49F2-B9AA751FDE4A}"/>
              </a:ext>
            </a:extLst>
          </p:cNvPr>
          <p:cNvPicPr>
            <a:picLocks noChangeAspect="1"/>
          </p:cNvPicPr>
          <p:nvPr/>
        </p:nvPicPr>
        <p:blipFill>
          <a:blip r:embed="rId3"/>
          <a:stretch>
            <a:fillRect/>
          </a:stretch>
        </p:blipFill>
        <p:spPr>
          <a:xfrm>
            <a:off x="1645914" y="754371"/>
            <a:ext cx="5852172" cy="4389129"/>
          </a:xfrm>
          <a:prstGeom prst="rect">
            <a:avLst/>
          </a:prstGeom>
        </p:spPr>
      </p:pic>
      <p:pic>
        <p:nvPicPr>
          <p:cNvPr id="5" name="Imagen 4">
            <a:extLst>
              <a:ext uri="{FF2B5EF4-FFF2-40B4-BE49-F238E27FC236}">
                <a16:creationId xmlns:a16="http://schemas.microsoft.com/office/drawing/2014/main" id="{E95C405A-D4E2-4C87-4F84-B6CED5EE3789}"/>
              </a:ext>
            </a:extLst>
          </p:cNvPr>
          <p:cNvPicPr>
            <a:picLocks noChangeAspect="1"/>
          </p:cNvPicPr>
          <p:nvPr/>
        </p:nvPicPr>
        <p:blipFill>
          <a:blip r:embed="rId4"/>
          <a:stretch>
            <a:fillRect/>
          </a:stretch>
        </p:blipFill>
        <p:spPr>
          <a:xfrm>
            <a:off x="705389" y="0"/>
            <a:ext cx="6861101" cy="106695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4" name="Google Shape;282;p41">
            <a:extLst>
              <a:ext uri="{FF2B5EF4-FFF2-40B4-BE49-F238E27FC236}">
                <a16:creationId xmlns:a16="http://schemas.microsoft.com/office/drawing/2014/main" id="{A99F5EB8-48E8-AE96-B134-3C1123A5A114}"/>
              </a:ext>
            </a:extLst>
          </p:cNvPr>
          <p:cNvSpPr txBox="1">
            <a:spLocks/>
          </p:cNvSpPr>
          <p:nvPr/>
        </p:nvSpPr>
        <p:spPr>
          <a:xfrm>
            <a:off x="1125352" y="249739"/>
            <a:ext cx="7425795" cy="99123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a:t>The annual alcohol consumption by sex goes around the 500 ml in females to an estimated 1.7 liters in males. The total alcohol consumers are mostly made up of the male population by being almost the 80% of the consumers. </a:t>
            </a:r>
          </a:p>
        </p:txBody>
      </p:sp>
      <p:pic>
        <p:nvPicPr>
          <p:cNvPr id="3" name="Picture 2">
            <a:extLst>
              <a:ext uri="{FF2B5EF4-FFF2-40B4-BE49-F238E27FC236}">
                <a16:creationId xmlns:a16="http://schemas.microsoft.com/office/drawing/2014/main" id="{817AB351-F4CA-16A8-2878-FD27C2115DC6}"/>
              </a:ext>
            </a:extLst>
          </p:cNvPr>
          <p:cNvPicPr>
            <a:picLocks noChangeAspect="1"/>
          </p:cNvPicPr>
          <p:nvPr/>
        </p:nvPicPr>
        <p:blipFill>
          <a:blip r:embed="rId3"/>
          <a:stretch>
            <a:fillRect/>
          </a:stretch>
        </p:blipFill>
        <p:spPr>
          <a:xfrm>
            <a:off x="2892547" y="2044861"/>
            <a:ext cx="3358906" cy="3036082"/>
          </a:xfrm>
          <a:prstGeom prst="rect">
            <a:avLst/>
          </a:prstGeom>
        </p:spPr>
      </p:pic>
      <p:pic>
        <p:nvPicPr>
          <p:cNvPr id="5" name="Imagen 4">
            <a:extLst>
              <a:ext uri="{FF2B5EF4-FFF2-40B4-BE49-F238E27FC236}">
                <a16:creationId xmlns:a16="http://schemas.microsoft.com/office/drawing/2014/main" id="{34B5FE7C-EE17-CC6E-D02E-264FAE4FA50C}"/>
              </a:ext>
            </a:extLst>
          </p:cNvPr>
          <p:cNvPicPr>
            <a:picLocks noChangeAspect="1"/>
          </p:cNvPicPr>
          <p:nvPr/>
        </p:nvPicPr>
        <p:blipFill>
          <a:blip r:embed="rId4"/>
          <a:stretch>
            <a:fillRect/>
          </a:stretch>
        </p:blipFill>
        <p:spPr>
          <a:xfrm>
            <a:off x="541873" y="1098824"/>
            <a:ext cx="7792230" cy="946037"/>
          </a:xfrm>
          <a:prstGeom prst="rect">
            <a:avLst/>
          </a:prstGeom>
        </p:spPr>
      </p:pic>
    </p:spTree>
    <p:extLst>
      <p:ext uri="{BB962C8B-B14F-4D97-AF65-F5344CB8AC3E}">
        <p14:creationId xmlns:p14="http://schemas.microsoft.com/office/powerpoint/2010/main" val="3006277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0"/>
          <p:cNvSpPr txBox="1">
            <a:spLocks noGrp="1"/>
          </p:cNvSpPr>
          <p:nvPr>
            <p:ph type="title"/>
          </p:nvPr>
        </p:nvSpPr>
        <p:spPr>
          <a:xfrm>
            <a:off x="3394803" y="1824675"/>
            <a:ext cx="5388823" cy="16418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Most consummed type of alcohol</a:t>
            </a:r>
            <a:endParaRPr i="1" dirty="0"/>
          </a:p>
        </p:txBody>
      </p:sp>
      <p:sp>
        <p:nvSpPr>
          <p:cNvPr id="381" name="Google Shape;381;p50"/>
          <p:cNvSpPr txBox="1">
            <a:spLocks noGrp="1"/>
          </p:cNvSpPr>
          <p:nvPr>
            <p:ph type="title" idx="2"/>
          </p:nvPr>
        </p:nvSpPr>
        <p:spPr>
          <a:xfrm>
            <a:off x="3397990" y="930402"/>
            <a:ext cx="1192500" cy="46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382" name="Google Shape;382;p50"/>
          <p:cNvSpPr txBox="1">
            <a:spLocks noGrp="1"/>
          </p:cNvSpPr>
          <p:nvPr>
            <p:ph type="subTitle" idx="1"/>
          </p:nvPr>
        </p:nvSpPr>
        <p:spPr>
          <a:xfrm>
            <a:off x="3397990" y="3884482"/>
            <a:ext cx="4937400" cy="39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Playfair Display SemiBold" panose="020B0604020202020204" charset="0"/>
              </a:rPr>
              <a:t>By region</a:t>
            </a:r>
            <a:endParaRPr dirty="0">
              <a:latin typeface="Playfair Display SemiBold" panose="020B0604020202020204" charset="0"/>
            </a:endParaRPr>
          </a:p>
        </p:txBody>
      </p:sp>
      <p:cxnSp>
        <p:nvCxnSpPr>
          <p:cNvPr id="384" name="Google Shape;384;p50"/>
          <p:cNvCxnSpPr/>
          <p:nvPr/>
        </p:nvCxnSpPr>
        <p:spPr>
          <a:xfrm>
            <a:off x="3317888" y="1666206"/>
            <a:ext cx="0" cy="2087400"/>
          </a:xfrm>
          <a:prstGeom prst="straightConnector1">
            <a:avLst/>
          </a:prstGeom>
          <a:noFill/>
          <a:ln w="28575" cap="flat" cmpd="sng">
            <a:solidFill>
              <a:schemeClr val="dk2"/>
            </a:solidFill>
            <a:prstDash val="solid"/>
            <a:round/>
            <a:headEnd type="none" w="med" len="med"/>
            <a:tailEnd type="none" w="med" len="med"/>
          </a:ln>
        </p:spPr>
      </p:cxnSp>
      <p:pic>
        <p:nvPicPr>
          <p:cNvPr id="5" name="Picture Placeholder 4" descr="A bottle of clear liquid and a bowl&#10;&#10;Description automatically generated with low confidence">
            <a:extLst>
              <a:ext uri="{FF2B5EF4-FFF2-40B4-BE49-F238E27FC236}">
                <a16:creationId xmlns:a16="http://schemas.microsoft.com/office/drawing/2014/main" id="{CBDBD1E2-88D4-4A89-A685-41BD41BCBA90}"/>
              </a:ext>
            </a:extLst>
          </p:cNvPr>
          <p:cNvPicPr>
            <a:picLocks noGrp="1" noChangeAspect="1"/>
          </p:cNvPicPr>
          <p:nvPr>
            <p:ph type="pic" idx="4"/>
          </p:nvPr>
        </p:nvPicPr>
        <p:blipFill>
          <a:blip r:embed="rId3"/>
          <a:srcRect t="941" b="941"/>
          <a:stretch>
            <a:fillRect/>
          </a:stretch>
        </p:blipFill>
        <p:spPr/>
      </p:pic>
      <p:pic>
        <p:nvPicPr>
          <p:cNvPr id="2" name="Picture Placeholder 6" descr="Two glasses of beer on a table&#10;&#10;Description automatically generated with medium confidence">
            <a:extLst>
              <a:ext uri="{FF2B5EF4-FFF2-40B4-BE49-F238E27FC236}">
                <a16:creationId xmlns:a16="http://schemas.microsoft.com/office/drawing/2014/main" id="{E1D5140A-51C9-5D99-9DE2-59D89FDE2254}"/>
              </a:ext>
            </a:extLst>
          </p:cNvPr>
          <p:cNvPicPr>
            <a:picLocks noChangeAspect="1"/>
          </p:cNvPicPr>
          <p:nvPr/>
        </p:nvPicPr>
        <p:blipFill>
          <a:blip r:embed="rId4"/>
          <a:srcRect l="2436" r="2436"/>
          <a:stretch>
            <a:fillRect/>
          </a:stretch>
        </p:blipFill>
        <p:spPr>
          <a:xfrm>
            <a:off x="0" y="480000"/>
            <a:ext cx="3168900" cy="4663500"/>
          </a:xfrm>
          <a:prstGeom prst="round1Rect">
            <a:avLst>
              <a:gd name="adj" fmla="val 50000"/>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18" name="Google Shape;418;p51"/>
          <p:cNvSpPr/>
          <p:nvPr/>
        </p:nvSpPr>
        <p:spPr>
          <a:xfrm>
            <a:off x="-651485" y="1366550"/>
            <a:ext cx="393900" cy="747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Picture 5">
            <a:extLst>
              <a:ext uri="{FF2B5EF4-FFF2-40B4-BE49-F238E27FC236}">
                <a16:creationId xmlns:a16="http://schemas.microsoft.com/office/drawing/2014/main" id="{0AEA0EB6-03DD-D64A-55B3-23BA5C2EC5FF}"/>
              </a:ext>
            </a:extLst>
          </p:cNvPr>
          <p:cNvPicPr>
            <a:picLocks noChangeAspect="1"/>
          </p:cNvPicPr>
          <p:nvPr/>
        </p:nvPicPr>
        <p:blipFill>
          <a:blip r:embed="rId3"/>
          <a:stretch>
            <a:fillRect/>
          </a:stretch>
        </p:blipFill>
        <p:spPr>
          <a:xfrm>
            <a:off x="1687286" y="1366550"/>
            <a:ext cx="5445034" cy="4083776"/>
          </a:xfrm>
          <a:prstGeom prst="rect">
            <a:avLst/>
          </a:prstGeom>
        </p:spPr>
      </p:pic>
      <p:pic>
        <p:nvPicPr>
          <p:cNvPr id="3" name="Imagen 2">
            <a:extLst>
              <a:ext uri="{FF2B5EF4-FFF2-40B4-BE49-F238E27FC236}">
                <a16:creationId xmlns:a16="http://schemas.microsoft.com/office/drawing/2014/main" id="{2AEA3E7E-36C3-E019-1E9A-C1AAEF7A8393}"/>
              </a:ext>
            </a:extLst>
          </p:cNvPr>
          <p:cNvPicPr>
            <a:picLocks noChangeAspect="1"/>
          </p:cNvPicPr>
          <p:nvPr/>
        </p:nvPicPr>
        <p:blipFill>
          <a:blip r:embed="rId4"/>
          <a:stretch>
            <a:fillRect/>
          </a:stretch>
        </p:blipFill>
        <p:spPr>
          <a:xfrm>
            <a:off x="610880" y="219941"/>
            <a:ext cx="5920549" cy="139539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2" name="Google Shape;282;p41">
            <a:extLst>
              <a:ext uri="{FF2B5EF4-FFF2-40B4-BE49-F238E27FC236}">
                <a16:creationId xmlns:a16="http://schemas.microsoft.com/office/drawing/2014/main" id="{0BEE3F9E-478F-44B7-BA83-09A09F54DE7C}"/>
              </a:ext>
            </a:extLst>
          </p:cNvPr>
          <p:cNvSpPr txBox="1">
            <a:spLocks/>
          </p:cNvSpPr>
          <p:nvPr/>
        </p:nvSpPr>
        <p:spPr>
          <a:xfrm>
            <a:off x="854045" y="992687"/>
            <a:ext cx="7998551" cy="157906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000" dirty="0"/>
              <a:t>The distribution on what type of alcohol beverages are consumed. It shows that most of the population of consumers preferred beer as their type of drink by being 41.3% taking almost double of the total sum.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4"/>
          <p:cNvSpPr txBox="1">
            <a:spLocks noGrp="1"/>
          </p:cNvSpPr>
          <p:nvPr>
            <p:ph type="title"/>
          </p:nvPr>
        </p:nvSpPr>
        <p:spPr>
          <a:xfrm>
            <a:off x="153590" y="1808094"/>
            <a:ext cx="5362088" cy="168304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Amount of alcohol consumed </a:t>
            </a:r>
            <a:endParaRPr dirty="0"/>
          </a:p>
        </p:txBody>
      </p:sp>
      <p:sp>
        <p:nvSpPr>
          <p:cNvPr id="454" name="Google Shape;454;p54"/>
          <p:cNvSpPr txBox="1">
            <a:spLocks noGrp="1"/>
          </p:cNvSpPr>
          <p:nvPr>
            <p:ph type="title" idx="2"/>
          </p:nvPr>
        </p:nvSpPr>
        <p:spPr>
          <a:xfrm>
            <a:off x="4312463" y="848285"/>
            <a:ext cx="1192500" cy="53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455" name="Google Shape;455;p54"/>
          <p:cNvSpPr txBox="1">
            <a:spLocks noGrp="1"/>
          </p:cNvSpPr>
          <p:nvPr>
            <p:ph type="subTitle" idx="3"/>
          </p:nvPr>
        </p:nvSpPr>
        <p:spPr>
          <a:xfrm>
            <a:off x="889763" y="3919044"/>
            <a:ext cx="4615200" cy="39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latin typeface="Playfair Display SemiBold" panose="020B0604020202020204" charset="0"/>
              </a:rPr>
              <a:t>B</a:t>
            </a:r>
            <a:r>
              <a:rPr lang="en" dirty="0">
                <a:latin typeface="Playfair Display SemiBold" panose="020B0604020202020204" charset="0"/>
              </a:rPr>
              <a:t>y region</a:t>
            </a:r>
          </a:p>
        </p:txBody>
      </p:sp>
      <p:cxnSp>
        <p:nvCxnSpPr>
          <p:cNvPr id="456" name="Google Shape;456;p54"/>
          <p:cNvCxnSpPr>
            <a:cxnSpLocks/>
          </p:cNvCxnSpPr>
          <p:nvPr/>
        </p:nvCxnSpPr>
        <p:spPr>
          <a:xfrm>
            <a:off x="5668818" y="1547783"/>
            <a:ext cx="0" cy="2203662"/>
          </a:xfrm>
          <a:prstGeom prst="straightConnector1">
            <a:avLst/>
          </a:prstGeom>
          <a:noFill/>
          <a:ln w="28575" cap="flat" cmpd="sng">
            <a:solidFill>
              <a:schemeClr val="dk2"/>
            </a:solidFill>
            <a:prstDash val="solid"/>
            <a:round/>
            <a:headEnd type="none" w="med" len="med"/>
            <a:tailEnd type="none" w="med" len="med"/>
          </a:ln>
        </p:spPr>
      </p:cxnSp>
      <p:pic>
        <p:nvPicPr>
          <p:cNvPr id="457" name="Google Shape;457;p54"/>
          <p:cNvPicPr preferRelativeResize="0">
            <a:picLocks noGrp="1"/>
          </p:cNvPicPr>
          <p:nvPr>
            <p:ph type="pic" idx="4"/>
          </p:nvPr>
        </p:nvPicPr>
        <p:blipFill rotWithShape="1">
          <a:blip r:embed="rId3">
            <a:alphaModFix/>
          </a:blip>
          <a:srcRect t="961" b="951"/>
          <a:stretch/>
        </p:blipFill>
        <p:spPr>
          <a:xfrm flipH="1">
            <a:off x="5975100" y="480200"/>
            <a:ext cx="3168900" cy="4663500"/>
          </a:xfrm>
          <a:prstGeom prst="round1Rect">
            <a:avLst>
              <a:gd name="adj" fmla="val 16667"/>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11" name="Picture 10" descr="A picture containing text, screenshot, font, diagram&#10;&#10;Description automatically generated">
            <a:extLst>
              <a:ext uri="{FF2B5EF4-FFF2-40B4-BE49-F238E27FC236}">
                <a16:creationId xmlns:a16="http://schemas.microsoft.com/office/drawing/2014/main" id="{4D068E22-1559-4AFA-9C39-465F7BA25979}"/>
              </a:ext>
            </a:extLst>
          </p:cNvPr>
          <p:cNvPicPr>
            <a:picLocks noChangeAspect="1"/>
          </p:cNvPicPr>
          <p:nvPr/>
        </p:nvPicPr>
        <p:blipFill>
          <a:blip r:embed="rId3"/>
          <a:stretch>
            <a:fillRect/>
          </a:stretch>
        </p:blipFill>
        <p:spPr>
          <a:xfrm>
            <a:off x="1694259" y="314325"/>
            <a:ext cx="5755481" cy="431661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7"/>
          <p:cNvSpPr txBox="1">
            <a:spLocks noGrp="1"/>
          </p:cNvSpPr>
          <p:nvPr>
            <p:ph type="subTitle" idx="2"/>
          </p:nvPr>
        </p:nvSpPr>
        <p:spPr>
          <a:xfrm>
            <a:off x="1816999" y="1428945"/>
            <a:ext cx="6379175"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1</a:t>
            </a:r>
            <a:endParaRPr dirty="0"/>
          </a:p>
        </p:txBody>
      </p:sp>
      <p:sp>
        <p:nvSpPr>
          <p:cNvPr id="220" name="Google Shape;220;p37"/>
          <p:cNvSpPr txBox="1">
            <a:spLocks noGrp="1"/>
          </p:cNvSpPr>
          <p:nvPr>
            <p:ph type="title"/>
          </p:nvPr>
        </p:nvSpPr>
        <p:spPr>
          <a:xfrm>
            <a:off x="947825" y="1427295"/>
            <a:ext cx="7224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dirty="0"/>
          </a:p>
        </p:txBody>
      </p:sp>
      <p:sp>
        <p:nvSpPr>
          <p:cNvPr id="221" name="Google Shape;221;p37"/>
          <p:cNvSpPr txBox="1">
            <a:spLocks noGrp="1"/>
          </p:cNvSpPr>
          <p:nvPr>
            <p:ph type="title" idx="3"/>
          </p:nvPr>
        </p:nvSpPr>
        <p:spPr>
          <a:xfrm>
            <a:off x="720000" y="535000"/>
            <a:ext cx="77040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a:t>
            </a:r>
            <a:r>
              <a:rPr lang="en" i="1"/>
              <a:t>contents</a:t>
            </a:r>
            <a:endParaRPr i="1" dirty="0"/>
          </a:p>
        </p:txBody>
      </p:sp>
      <p:cxnSp>
        <p:nvCxnSpPr>
          <p:cNvPr id="223" name="Google Shape;223;p37"/>
          <p:cNvCxnSpPr/>
          <p:nvPr/>
        </p:nvCxnSpPr>
        <p:spPr>
          <a:xfrm>
            <a:off x="1714625" y="1509495"/>
            <a:ext cx="0" cy="411600"/>
          </a:xfrm>
          <a:prstGeom prst="straightConnector1">
            <a:avLst/>
          </a:prstGeom>
          <a:noFill/>
          <a:ln w="28575" cap="flat" cmpd="sng">
            <a:solidFill>
              <a:schemeClr val="dk1"/>
            </a:solidFill>
            <a:prstDash val="solid"/>
            <a:round/>
            <a:headEnd type="none" w="med" len="med"/>
            <a:tailEnd type="none" w="med" len="med"/>
          </a:ln>
        </p:spPr>
      </p:cxnSp>
      <p:sp>
        <p:nvSpPr>
          <p:cNvPr id="224" name="Google Shape;224;p37"/>
          <p:cNvSpPr txBox="1">
            <a:spLocks noGrp="1"/>
          </p:cNvSpPr>
          <p:nvPr>
            <p:ph type="title" idx="4"/>
          </p:nvPr>
        </p:nvSpPr>
        <p:spPr>
          <a:xfrm>
            <a:off x="947825" y="2074290"/>
            <a:ext cx="724200" cy="57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dirty="0"/>
          </a:p>
        </p:txBody>
      </p:sp>
      <p:sp>
        <p:nvSpPr>
          <p:cNvPr id="226" name="Google Shape;226;p37"/>
          <p:cNvSpPr txBox="1">
            <a:spLocks noGrp="1"/>
          </p:cNvSpPr>
          <p:nvPr>
            <p:ph type="subTitle" idx="6"/>
          </p:nvPr>
        </p:nvSpPr>
        <p:spPr>
          <a:xfrm>
            <a:off x="1816999" y="2075940"/>
            <a:ext cx="6791219" cy="572700"/>
          </a:xfrm>
          <a:prstGeom prst="rect">
            <a:avLst/>
          </a:prstGeom>
        </p:spPr>
        <p:txBody>
          <a:bodyPr spcFirstLastPara="1" wrap="square" lIns="91425" tIns="91425" rIns="91425" bIns="91425" anchor="t" anchorCtr="0">
            <a:noAutofit/>
          </a:bodyPr>
          <a:lstStyle/>
          <a:p>
            <a:pPr marL="0" indent="0"/>
            <a:r>
              <a:rPr lang="en-US" dirty="0"/>
              <a:t>Amount of alcohol consumed by gender</a:t>
            </a:r>
          </a:p>
        </p:txBody>
      </p:sp>
      <p:sp>
        <p:nvSpPr>
          <p:cNvPr id="227" name="Google Shape;227;p37"/>
          <p:cNvSpPr txBox="1">
            <a:spLocks noGrp="1"/>
          </p:cNvSpPr>
          <p:nvPr>
            <p:ph type="title" idx="7"/>
          </p:nvPr>
        </p:nvSpPr>
        <p:spPr>
          <a:xfrm>
            <a:off x="947825" y="2721285"/>
            <a:ext cx="722400" cy="57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dirty="0"/>
          </a:p>
        </p:txBody>
      </p:sp>
      <p:sp>
        <p:nvSpPr>
          <p:cNvPr id="229" name="Google Shape;229;p37"/>
          <p:cNvSpPr txBox="1">
            <a:spLocks noGrp="1"/>
          </p:cNvSpPr>
          <p:nvPr>
            <p:ph type="subTitle" idx="9"/>
          </p:nvPr>
        </p:nvSpPr>
        <p:spPr>
          <a:xfrm>
            <a:off x="1816999" y="2722935"/>
            <a:ext cx="6162567" cy="572700"/>
          </a:xfrm>
          <a:prstGeom prst="rect">
            <a:avLst/>
          </a:prstGeom>
        </p:spPr>
        <p:txBody>
          <a:bodyPr spcFirstLastPara="1" wrap="square" lIns="91425" tIns="91425" rIns="91425" bIns="91425" anchor="t" anchorCtr="0">
            <a:noAutofit/>
          </a:bodyPr>
          <a:lstStyle/>
          <a:p>
            <a:pPr marL="0" indent="0"/>
            <a:r>
              <a:rPr lang="en-US" dirty="0"/>
              <a:t>Most consumed type of alcohol by region</a:t>
            </a:r>
          </a:p>
        </p:txBody>
      </p:sp>
      <p:sp>
        <p:nvSpPr>
          <p:cNvPr id="230" name="Google Shape;230;p37"/>
          <p:cNvSpPr txBox="1">
            <a:spLocks noGrp="1"/>
          </p:cNvSpPr>
          <p:nvPr>
            <p:ph type="title" idx="13"/>
          </p:nvPr>
        </p:nvSpPr>
        <p:spPr>
          <a:xfrm>
            <a:off x="947825" y="3368280"/>
            <a:ext cx="722400" cy="57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dirty="0"/>
          </a:p>
        </p:txBody>
      </p:sp>
      <p:sp>
        <p:nvSpPr>
          <p:cNvPr id="232" name="Google Shape;232;p37"/>
          <p:cNvSpPr txBox="1">
            <a:spLocks noGrp="1"/>
          </p:cNvSpPr>
          <p:nvPr>
            <p:ph type="subTitle" idx="15"/>
          </p:nvPr>
        </p:nvSpPr>
        <p:spPr>
          <a:xfrm>
            <a:off x="1816999" y="3369930"/>
            <a:ext cx="6326875" cy="572700"/>
          </a:xfrm>
          <a:prstGeom prst="rect">
            <a:avLst/>
          </a:prstGeom>
        </p:spPr>
        <p:txBody>
          <a:bodyPr spcFirstLastPara="1" wrap="square" lIns="91425" tIns="91425" rIns="91425" bIns="91425" anchor="t" anchorCtr="0">
            <a:noAutofit/>
          </a:bodyPr>
          <a:lstStyle/>
          <a:p>
            <a:pPr marL="0" indent="0"/>
            <a:r>
              <a:rPr lang="en-US" dirty="0"/>
              <a:t>Amount of alcohol consumed by region</a:t>
            </a:r>
          </a:p>
        </p:txBody>
      </p:sp>
      <p:sp>
        <p:nvSpPr>
          <p:cNvPr id="233" name="Google Shape;233;p37"/>
          <p:cNvSpPr txBox="1">
            <a:spLocks noGrp="1"/>
          </p:cNvSpPr>
          <p:nvPr>
            <p:ph type="title" idx="16"/>
          </p:nvPr>
        </p:nvSpPr>
        <p:spPr>
          <a:xfrm>
            <a:off x="947825" y="4015275"/>
            <a:ext cx="7224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dirty="0"/>
          </a:p>
        </p:txBody>
      </p:sp>
      <p:sp>
        <p:nvSpPr>
          <p:cNvPr id="235" name="Google Shape;235;p37"/>
          <p:cNvSpPr txBox="1">
            <a:spLocks noGrp="1"/>
          </p:cNvSpPr>
          <p:nvPr>
            <p:ph type="subTitle" idx="18"/>
          </p:nvPr>
        </p:nvSpPr>
        <p:spPr>
          <a:xfrm>
            <a:off x="1817000" y="4016925"/>
            <a:ext cx="6691206"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Amount of alcohol consumed by country</a:t>
            </a:r>
          </a:p>
        </p:txBody>
      </p:sp>
      <p:cxnSp>
        <p:nvCxnSpPr>
          <p:cNvPr id="236" name="Google Shape;236;p37"/>
          <p:cNvCxnSpPr/>
          <p:nvPr/>
        </p:nvCxnSpPr>
        <p:spPr>
          <a:xfrm>
            <a:off x="1714625" y="2156489"/>
            <a:ext cx="0" cy="411600"/>
          </a:xfrm>
          <a:prstGeom prst="straightConnector1">
            <a:avLst/>
          </a:prstGeom>
          <a:noFill/>
          <a:ln w="28575" cap="flat" cmpd="sng">
            <a:solidFill>
              <a:schemeClr val="dk1"/>
            </a:solidFill>
            <a:prstDash val="solid"/>
            <a:round/>
            <a:headEnd type="none" w="med" len="med"/>
            <a:tailEnd type="none" w="med" len="med"/>
          </a:ln>
        </p:spPr>
      </p:cxnSp>
      <p:cxnSp>
        <p:nvCxnSpPr>
          <p:cNvPr id="237" name="Google Shape;237;p37"/>
          <p:cNvCxnSpPr/>
          <p:nvPr/>
        </p:nvCxnSpPr>
        <p:spPr>
          <a:xfrm>
            <a:off x="1714625" y="2803483"/>
            <a:ext cx="0" cy="411600"/>
          </a:xfrm>
          <a:prstGeom prst="straightConnector1">
            <a:avLst/>
          </a:prstGeom>
          <a:noFill/>
          <a:ln w="28575" cap="flat" cmpd="sng">
            <a:solidFill>
              <a:schemeClr val="dk1"/>
            </a:solidFill>
            <a:prstDash val="solid"/>
            <a:round/>
            <a:headEnd type="none" w="med" len="med"/>
            <a:tailEnd type="none" w="med" len="med"/>
          </a:ln>
        </p:spPr>
      </p:cxnSp>
      <p:cxnSp>
        <p:nvCxnSpPr>
          <p:cNvPr id="238" name="Google Shape;238;p37"/>
          <p:cNvCxnSpPr/>
          <p:nvPr/>
        </p:nvCxnSpPr>
        <p:spPr>
          <a:xfrm>
            <a:off x="1714625" y="3450476"/>
            <a:ext cx="0" cy="411600"/>
          </a:xfrm>
          <a:prstGeom prst="straightConnector1">
            <a:avLst/>
          </a:prstGeom>
          <a:noFill/>
          <a:ln w="28575" cap="flat" cmpd="sng">
            <a:solidFill>
              <a:schemeClr val="dk1"/>
            </a:solidFill>
            <a:prstDash val="solid"/>
            <a:round/>
            <a:headEnd type="none" w="med" len="med"/>
            <a:tailEnd type="none" w="med" len="med"/>
          </a:ln>
        </p:spPr>
      </p:cxnSp>
      <p:cxnSp>
        <p:nvCxnSpPr>
          <p:cNvPr id="239" name="Google Shape;239;p37"/>
          <p:cNvCxnSpPr/>
          <p:nvPr/>
        </p:nvCxnSpPr>
        <p:spPr>
          <a:xfrm>
            <a:off x="1714625" y="4097475"/>
            <a:ext cx="0" cy="4116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2" name="Google Shape;282;p41">
            <a:extLst>
              <a:ext uri="{FF2B5EF4-FFF2-40B4-BE49-F238E27FC236}">
                <a16:creationId xmlns:a16="http://schemas.microsoft.com/office/drawing/2014/main" id="{88983470-D49F-DFF1-06E2-EFADF3E3DEF5}"/>
              </a:ext>
            </a:extLst>
          </p:cNvPr>
          <p:cNvSpPr txBox="1">
            <a:spLocks/>
          </p:cNvSpPr>
          <p:nvPr/>
        </p:nvSpPr>
        <p:spPr>
          <a:xfrm>
            <a:off x="894302" y="641624"/>
            <a:ext cx="8038681" cy="1649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000" dirty="0"/>
              <a:t>The amount of alcohol that is consumed in the regions that have a highest consumption goes from around the 15 liters for South – east Asia to an estimated 30 liters in Europe almost the double amount of South – east Asia.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8"/>
          <p:cNvSpPr txBox="1">
            <a:spLocks noGrp="1"/>
          </p:cNvSpPr>
          <p:nvPr>
            <p:ph type="title"/>
          </p:nvPr>
        </p:nvSpPr>
        <p:spPr>
          <a:xfrm>
            <a:off x="3708092" y="1850082"/>
            <a:ext cx="5645997" cy="16600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Amount of alcohol consumed</a:t>
            </a:r>
            <a:endParaRPr dirty="0"/>
          </a:p>
        </p:txBody>
      </p:sp>
      <p:sp>
        <p:nvSpPr>
          <p:cNvPr id="245" name="Google Shape;245;p38"/>
          <p:cNvSpPr txBox="1">
            <a:spLocks noGrp="1"/>
          </p:cNvSpPr>
          <p:nvPr>
            <p:ph type="subTitle" idx="1"/>
          </p:nvPr>
        </p:nvSpPr>
        <p:spPr>
          <a:xfrm>
            <a:off x="3796519" y="3893207"/>
            <a:ext cx="4937400" cy="39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Playfair Display SemiBold" panose="020B0604020202020204" charset="0"/>
              </a:rPr>
              <a:t>B</a:t>
            </a:r>
            <a:r>
              <a:rPr lang="en" dirty="0">
                <a:latin typeface="Playfair Display SemiBold" panose="020B0604020202020204" charset="0"/>
              </a:rPr>
              <a:t>y country</a:t>
            </a:r>
            <a:endParaRPr dirty="0">
              <a:latin typeface="Playfair Display SemiBold" panose="020B0604020202020204" charset="0"/>
            </a:endParaRPr>
          </a:p>
        </p:txBody>
      </p:sp>
      <p:sp>
        <p:nvSpPr>
          <p:cNvPr id="246" name="Google Shape;246;p38"/>
          <p:cNvSpPr txBox="1">
            <a:spLocks noGrp="1"/>
          </p:cNvSpPr>
          <p:nvPr>
            <p:ph type="title" idx="2"/>
          </p:nvPr>
        </p:nvSpPr>
        <p:spPr>
          <a:xfrm>
            <a:off x="3733745" y="1001406"/>
            <a:ext cx="1192500" cy="46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cxnSp>
        <p:nvCxnSpPr>
          <p:cNvPr id="247" name="Google Shape;247;p38"/>
          <p:cNvCxnSpPr/>
          <p:nvPr/>
        </p:nvCxnSpPr>
        <p:spPr>
          <a:xfrm>
            <a:off x="3553631" y="1687200"/>
            <a:ext cx="0" cy="2087400"/>
          </a:xfrm>
          <a:prstGeom prst="straightConnector1">
            <a:avLst/>
          </a:prstGeom>
          <a:noFill/>
          <a:ln w="28575" cap="flat" cmpd="sng">
            <a:solidFill>
              <a:schemeClr val="dk2"/>
            </a:solidFill>
            <a:prstDash val="solid"/>
            <a:round/>
            <a:headEnd type="none" w="med" len="med"/>
            <a:tailEnd type="none" w="med" len="med"/>
          </a:ln>
        </p:spPr>
      </p:cxnSp>
      <p:pic>
        <p:nvPicPr>
          <p:cNvPr id="5" name="Picture Placeholder 4" descr="Glasses on a map with a couple of glasses of wine&#10;&#10;Description automatically generated with low confidence">
            <a:extLst>
              <a:ext uri="{FF2B5EF4-FFF2-40B4-BE49-F238E27FC236}">
                <a16:creationId xmlns:a16="http://schemas.microsoft.com/office/drawing/2014/main" id="{CF0EBCC5-09F1-8C66-612A-D68E757AB419}"/>
              </a:ext>
            </a:extLst>
          </p:cNvPr>
          <p:cNvPicPr>
            <a:picLocks noGrp="1" noChangeAspect="1"/>
          </p:cNvPicPr>
          <p:nvPr>
            <p:ph type="pic" idx="4"/>
          </p:nvPr>
        </p:nvPicPr>
        <p:blipFill>
          <a:blip r:embed="rId3"/>
          <a:srcRect l="27354" r="27354"/>
          <a:stretch>
            <a:fillRect/>
          </a:stretch>
        </p:blip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3" name="Picture 2">
            <a:extLst>
              <a:ext uri="{FF2B5EF4-FFF2-40B4-BE49-F238E27FC236}">
                <a16:creationId xmlns:a16="http://schemas.microsoft.com/office/drawing/2014/main" id="{F0E45127-AC39-722B-ACF0-72DDF2969FEA}"/>
              </a:ext>
            </a:extLst>
          </p:cNvPr>
          <p:cNvPicPr>
            <a:picLocks noChangeAspect="1"/>
          </p:cNvPicPr>
          <p:nvPr/>
        </p:nvPicPr>
        <p:blipFill>
          <a:blip r:embed="rId3"/>
          <a:stretch>
            <a:fillRect/>
          </a:stretch>
        </p:blipFill>
        <p:spPr>
          <a:xfrm>
            <a:off x="1944342" y="0"/>
            <a:ext cx="5255315" cy="5143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2" name="Google Shape;282;p41">
            <a:extLst>
              <a:ext uri="{FF2B5EF4-FFF2-40B4-BE49-F238E27FC236}">
                <a16:creationId xmlns:a16="http://schemas.microsoft.com/office/drawing/2014/main" id="{9E05637F-7FB2-8FAD-F78B-F543AF89D06F}"/>
              </a:ext>
            </a:extLst>
          </p:cNvPr>
          <p:cNvSpPr txBox="1">
            <a:spLocks/>
          </p:cNvSpPr>
          <p:nvPr/>
        </p:nvSpPr>
        <p:spPr>
          <a:xfrm>
            <a:off x="894302" y="641624"/>
            <a:ext cx="8038681" cy="1649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000" dirty="0"/>
              <a:t>The amount of alcohol that is consumed in the countries that have a highest consumption goes from around the 25 liters for Montenegro to an estimated 30 liters in Romania however it does not have a distribution similar to regions graphic that had a difference of the double amount. in this graphic it only has a difference of 5 liters.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10" name="Google Shape;699;p65">
            <a:extLst>
              <a:ext uri="{FF2B5EF4-FFF2-40B4-BE49-F238E27FC236}">
                <a16:creationId xmlns:a16="http://schemas.microsoft.com/office/drawing/2014/main" id="{50E801E7-50C3-BF93-3FBB-66F30E6A4962}"/>
              </a:ext>
            </a:extLst>
          </p:cNvPr>
          <p:cNvSpPr txBox="1">
            <a:spLocks/>
          </p:cNvSpPr>
          <p:nvPr/>
        </p:nvSpPr>
        <p:spPr>
          <a:xfrm>
            <a:off x="0" y="406894"/>
            <a:ext cx="3980100" cy="95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5000"/>
              <a:buFont typeface="Playfair Display Medium"/>
              <a:buNone/>
              <a:defRPr sz="5000" b="0" i="0" u="none" strike="noStrike" cap="none">
                <a:solidFill>
                  <a:schemeClr val="dk2"/>
                </a:solidFill>
                <a:latin typeface="Playfair Display SemiBold"/>
                <a:ea typeface="Playfair Display SemiBold"/>
                <a:cs typeface="Playfair Display SemiBold"/>
                <a:sym typeface="Playfair Display SemiBold"/>
              </a:defRPr>
            </a:lvl1pPr>
            <a:lvl2pPr marR="0" lvl="1" algn="ctr" rtl="0">
              <a:lnSpc>
                <a:spcPct val="100000"/>
              </a:lnSpc>
              <a:spcBef>
                <a:spcPts val="0"/>
              </a:spcBef>
              <a:spcAft>
                <a:spcPts val="0"/>
              </a:spcAft>
              <a:buClr>
                <a:schemeClr val="dk2"/>
              </a:buClr>
              <a:buSzPts val="5000"/>
              <a:buFont typeface="Bebas Neue"/>
              <a:buNone/>
              <a:defRPr sz="5000" b="0" i="0" u="none" strike="noStrike" cap="none">
                <a:solidFill>
                  <a:schemeClr val="dk2"/>
                </a:solidFill>
                <a:latin typeface="Bebas Neue"/>
                <a:ea typeface="Bebas Neue"/>
                <a:cs typeface="Bebas Neue"/>
                <a:sym typeface="Bebas Neue"/>
              </a:defRPr>
            </a:lvl2pPr>
            <a:lvl3pPr marR="0" lvl="2" algn="ctr" rtl="0">
              <a:lnSpc>
                <a:spcPct val="100000"/>
              </a:lnSpc>
              <a:spcBef>
                <a:spcPts val="0"/>
              </a:spcBef>
              <a:spcAft>
                <a:spcPts val="0"/>
              </a:spcAft>
              <a:buClr>
                <a:schemeClr val="dk2"/>
              </a:buClr>
              <a:buSzPts val="5000"/>
              <a:buFont typeface="Bebas Neue"/>
              <a:buNone/>
              <a:defRPr sz="5000" b="0" i="0" u="none" strike="noStrike" cap="none">
                <a:solidFill>
                  <a:schemeClr val="dk2"/>
                </a:solidFill>
                <a:latin typeface="Bebas Neue"/>
                <a:ea typeface="Bebas Neue"/>
                <a:cs typeface="Bebas Neue"/>
                <a:sym typeface="Bebas Neue"/>
              </a:defRPr>
            </a:lvl3pPr>
            <a:lvl4pPr marR="0" lvl="3" algn="ctr" rtl="0">
              <a:lnSpc>
                <a:spcPct val="100000"/>
              </a:lnSpc>
              <a:spcBef>
                <a:spcPts val="0"/>
              </a:spcBef>
              <a:spcAft>
                <a:spcPts val="0"/>
              </a:spcAft>
              <a:buClr>
                <a:schemeClr val="dk2"/>
              </a:buClr>
              <a:buSzPts val="5000"/>
              <a:buFont typeface="Bebas Neue"/>
              <a:buNone/>
              <a:defRPr sz="5000" b="0" i="0" u="none" strike="noStrike" cap="none">
                <a:solidFill>
                  <a:schemeClr val="dk2"/>
                </a:solidFill>
                <a:latin typeface="Bebas Neue"/>
                <a:ea typeface="Bebas Neue"/>
                <a:cs typeface="Bebas Neue"/>
                <a:sym typeface="Bebas Neue"/>
              </a:defRPr>
            </a:lvl4pPr>
            <a:lvl5pPr marR="0" lvl="4" algn="ctr" rtl="0">
              <a:lnSpc>
                <a:spcPct val="100000"/>
              </a:lnSpc>
              <a:spcBef>
                <a:spcPts val="0"/>
              </a:spcBef>
              <a:spcAft>
                <a:spcPts val="0"/>
              </a:spcAft>
              <a:buClr>
                <a:schemeClr val="dk2"/>
              </a:buClr>
              <a:buSzPts val="5000"/>
              <a:buFont typeface="Bebas Neue"/>
              <a:buNone/>
              <a:defRPr sz="5000" b="0" i="0" u="none" strike="noStrike" cap="none">
                <a:solidFill>
                  <a:schemeClr val="dk2"/>
                </a:solidFill>
                <a:latin typeface="Bebas Neue"/>
                <a:ea typeface="Bebas Neue"/>
                <a:cs typeface="Bebas Neue"/>
                <a:sym typeface="Bebas Neue"/>
              </a:defRPr>
            </a:lvl5pPr>
            <a:lvl6pPr marR="0" lvl="5" algn="ctr" rtl="0">
              <a:lnSpc>
                <a:spcPct val="100000"/>
              </a:lnSpc>
              <a:spcBef>
                <a:spcPts val="0"/>
              </a:spcBef>
              <a:spcAft>
                <a:spcPts val="0"/>
              </a:spcAft>
              <a:buClr>
                <a:schemeClr val="dk2"/>
              </a:buClr>
              <a:buSzPts val="5000"/>
              <a:buFont typeface="Bebas Neue"/>
              <a:buNone/>
              <a:defRPr sz="5000" b="0" i="0" u="none" strike="noStrike" cap="none">
                <a:solidFill>
                  <a:schemeClr val="dk2"/>
                </a:solidFill>
                <a:latin typeface="Bebas Neue"/>
                <a:ea typeface="Bebas Neue"/>
                <a:cs typeface="Bebas Neue"/>
                <a:sym typeface="Bebas Neue"/>
              </a:defRPr>
            </a:lvl6pPr>
            <a:lvl7pPr marR="0" lvl="6" algn="ctr" rtl="0">
              <a:lnSpc>
                <a:spcPct val="100000"/>
              </a:lnSpc>
              <a:spcBef>
                <a:spcPts val="0"/>
              </a:spcBef>
              <a:spcAft>
                <a:spcPts val="0"/>
              </a:spcAft>
              <a:buClr>
                <a:schemeClr val="dk2"/>
              </a:buClr>
              <a:buSzPts val="5000"/>
              <a:buFont typeface="Bebas Neue"/>
              <a:buNone/>
              <a:defRPr sz="5000" b="0" i="0" u="none" strike="noStrike" cap="none">
                <a:solidFill>
                  <a:schemeClr val="dk2"/>
                </a:solidFill>
                <a:latin typeface="Bebas Neue"/>
                <a:ea typeface="Bebas Neue"/>
                <a:cs typeface="Bebas Neue"/>
                <a:sym typeface="Bebas Neue"/>
              </a:defRPr>
            </a:lvl7pPr>
            <a:lvl8pPr marR="0" lvl="7" algn="ctr" rtl="0">
              <a:lnSpc>
                <a:spcPct val="100000"/>
              </a:lnSpc>
              <a:spcBef>
                <a:spcPts val="0"/>
              </a:spcBef>
              <a:spcAft>
                <a:spcPts val="0"/>
              </a:spcAft>
              <a:buClr>
                <a:schemeClr val="dk2"/>
              </a:buClr>
              <a:buSzPts val="5000"/>
              <a:buFont typeface="Bebas Neue"/>
              <a:buNone/>
              <a:defRPr sz="5000" b="0" i="0" u="none" strike="noStrike" cap="none">
                <a:solidFill>
                  <a:schemeClr val="dk2"/>
                </a:solidFill>
                <a:latin typeface="Bebas Neue"/>
                <a:ea typeface="Bebas Neue"/>
                <a:cs typeface="Bebas Neue"/>
                <a:sym typeface="Bebas Neue"/>
              </a:defRPr>
            </a:lvl8pPr>
            <a:lvl9pPr marR="0" lvl="8" algn="ctr" rtl="0">
              <a:lnSpc>
                <a:spcPct val="100000"/>
              </a:lnSpc>
              <a:spcBef>
                <a:spcPts val="0"/>
              </a:spcBef>
              <a:spcAft>
                <a:spcPts val="0"/>
              </a:spcAft>
              <a:buClr>
                <a:schemeClr val="dk2"/>
              </a:buClr>
              <a:buSzPts val="5000"/>
              <a:buFont typeface="Bebas Neue"/>
              <a:buNone/>
              <a:defRPr sz="5000" b="0" i="0" u="none" strike="noStrike" cap="none">
                <a:solidFill>
                  <a:schemeClr val="dk2"/>
                </a:solidFill>
                <a:latin typeface="Bebas Neue"/>
                <a:ea typeface="Bebas Neue"/>
                <a:cs typeface="Bebas Neue"/>
                <a:sym typeface="Bebas Neue"/>
              </a:defRPr>
            </a:lvl9pPr>
          </a:lstStyle>
          <a:p>
            <a:pPr algn="r"/>
            <a:r>
              <a:rPr lang="en-US" dirty="0"/>
              <a:t>References</a:t>
            </a:r>
          </a:p>
        </p:txBody>
      </p:sp>
      <p:sp>
        <p:nvSpPr>
          <p:cNvPr id="11" name="Google Shape;700;p65">
            <a:extLst>
              <a:ext uri="{FF2B5EF4-FFF2-40B4-BE49-F238E27FC236}">
                <a16:creationId xmlns:a16="http://schemas.microsoft.com/office/drawing/2014/main" id="{1AE20451-5960-B3B7-465B-1A1B4121E548}"/>
              </a:ext>
            </a:extLst>
          </p:cNvPr>
          <p:cNvSpPr txBox="1">
            <a:spLocks noGrp="1"/>
          </p:cNvSpPr>
          <p:nvPr>
            <p:ph type="subTitle" idx="1"/>
          </p:nvPr>
        </p:nvSpPr>
        <p:spPr>
          <a:xfrm>
            <a:off x="814388" y="1893749"/>
            <a:ext cx="8136729" cy="2092463"/>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1800" dirty="0" err="1"/>
              <a:t>W</a:t>
            </a:r>
            <a:r>
              <a:rPr lang="en-US" sz="1800" dirty="0" err="1">
                <a:solidFill>
                  <a:schemeClr val="dk2"/>
                </a:solidFill>
              </a:rPr>
              <a:t>orld_Alcohol_Consumption_analysis</a:t>
            </a:r>
            <a:r>
              <a:rPr lang="en-US" sz="1800" dirty="0">
                <a:solidFill>
                  <a:schemeClr val="dk2"/>
                </a:solidFill>
              </a:rPr>
              <a:t>. GitHub. https://github.com/YaKsenia/world_alcohol_consumption_analysis_python/blob/master/data_world_alcohol_consumption.csv</a:t>
            </a:r>
          </a:p>
          <a:p>
            <a:pPr marL="0" lvl="0" indent="0" algn="just" rtl="0">
              <a:spcBef>
                <a:spcPts val="0"/>
              </a:spcBef>
              <a:spcAft>
                <a:spcPts val="0"/>
              </a:spcAft>
              <a:buNone/>
            </a:pPr>
            <a:endParaRPr lang="en-US" sz="1800" dirty="0"/>
          </a:p>
          <a:p>
            <a:pPr marL="0" lvl="0" indent="0" algn="just" rtl="0">
              <a:spcBef>
                <a:spcPts val="0"/>
              </a:spcBef>
              <a:spcAft>
                <a:spcPts val="0"/>
              </a:spcAft>
              <a:buNone/>
            </a:pPr>
            <a:r>
              <a:rPr lang="en-US" sz="1800" dirty="0"/>
              <a:t>WHO Alcohol total per capita consumption rate. (2022, 21 </a:t>
            </a:r>
            <a:r>
              <a:rPr lang="en-US" sz="1800" dirty="0" err="1"/>
              <a:t>febrero</a:t>
            </a:r>
            <a:r>
              <a:rPr lang="en-US" sz="1800" dirty="0"/>
              <a:t>). Kaggle. https://www.kaggle.com/datasets/mikekzan/who-alcohol-total-per-capita-consumption-rate</a:t>
            </a:r>
          </a:p>
        </p:txBody>
      </p:sp>
      <p:cxnSp>
        <p:nvCxnSpPr>
          <p:cNvPr id="12" name="Google Shape;702;p65">
            <a:extLst>
              <a:ext uri="{FF2B5EF4-FFF2-40B4-BE49-F238E27FC236}">
                <a16:creationId xmlns:a16="http://schemas.microsoft.com/office/drawing/2014/main" id="{15BF97A6-5EEF-EF02-03A8-6E10A4C0C20B}"/>
              </a:ext>
            </a:extLst>
          </p:cNvPr>
          <p:cNvCxnSpPr/>
          <p:nvPr/>
        </p:nvCxnSpPr>
        <p:spPr>
          <a:xfrm>
            <a:off x="546475" y="1574294"/>
            <a:ext cx="0" cy="286590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404139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5" name="Google Shape;325;p46"/>
          <p:cNvSpPr txBox="1">
            <a:spLocks noGrp="1"/>
          </p:cNvSpPr>
          <p:nvPr>
            <p:ph type="title"/>
          </p:nvPr>
        </p:nvSpPr>
        <p:spPr>
          <a:xfrm>
            <a:off x="855206" y="2150850"/>
            <a:ext cx="46152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i="1" dirty="0"/>
              <a:t>Project 1</a:t>
            </a:r>
            <a:endParaRPr i="1" dirty="0">
              <a:solidFill>
                <a:schemeClr val="dk2"/>
              </a:solidFill>
            </a:endParaRPr>
          </a:p>
        </p:txBody>
      </p:sp>
      <p:sp>
        <p:nvSpPr>
          <p:cNvPr id="326" name="Google Shape;326;p46"/>
          <p:cNvSpPr txBox="1">
            <a:spLocks noGrp="1"/>
          </p:cNvSpPr>
          <p:nvPr>
            <p:ph type="title" idx="2"/>
          </p:nvPr>
        </p:nvSpPr>
        <p:spPr>
          <a:xfrm>
            <a:off x="4277906" y="1420985"/>
            <a:ext cx="1192500" cy="53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cxnSp>
        <p:nvCxnSpPr>
          <p:cNvPr id="328" name="Google Shape;328;p46"/>
          <p:cNvCxnSpPr>
            <a:cxnSpLocks/>
          </p:cNvCxnSpPr>
          <p:nvPr/>
        </p:nvCxnSpPr>
        <p:spPr>
          <a:xfrm>
            <a:off x="5661675" y="2071687"/>
            <a:ext cx="0" cy="1210681"/>
          </a:xfrm>
          <a:prstGeom prst="straightConnector1">
            <a:avLst/>
          </a:prstGeom>
          <a:noFill/>
          <a:ln w="28575" cap="flat" cmpd="sng">
            <a:solidFill>
              <a:schemeClr val="dk2"/>
            </a:solidFill>
            <a:prstDash val="solid"/>
            <a:round/>
            <a:headEnd type="none" w="med" len="med"/>
            <a:tailEnd type="none" w="med" len="med"/>
          </a:ln>
        </p:spPr>
      </p:cxnSp>
      <p:pic>
        <p:nvPicPr>
          <p:cNvPr id="11" name="Picture Placeholder 10" descr="A couple of men in aprons holding a glass of beer&#10;&#10;Description automatically generated with low confidence">
            <a:extLst>
              <a:ext uri="{FF2B5EF4-FFF2-40B4-BE49-F238E27FC236}">
                <a16:creationId xmlns:a16="http://schemas.microsoft.com/office/drawing/2014/main" id="{95AF56B1-A8E2-16AF-6167-BB19CF351F99}"/>
              </a:ext>
            </a:extLst>
          </p:cNvPr>
          <p:cNvPicPr>
            <a:picLocks noGrp="1" noChangeAspect="1"/>
          </p:cNvPicPr>
          <p:nvPr>
            <p:ph type="pic" idx="4"/>
          </p:nvPr>
        </p:nvPicPr>
        <p:blipFill rotWithShape="1">
          <a:blip r:embed="rId3"/>
          <a:srcRect l="22144" t="4706" r="22144" b="4706"/>
          <a:stretch/>
        </p:blipFill>
        <p:spPr>
          <a:xfrm flipH="1">
            <a:off x="5976000" y="480200"/>
            <a:ext cx="3168900" cy="4663500"/>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1"/>
          <p:cNvSpPr txBox="1">
            <a:spLocks noGrp="1"/>
          </p:cNvSpPr>
          <p:nvPr>
            <p:ph type="subTitle" idx="1"/>
          </p:nvPr>
        </p:nvSpPr>
        <p:spPr>
          <a:xfrm>
            <a:off x="1125352" y="1489643"/>
            <a:ext cx="6893295" cy="267856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000" dirty="0"/>
              <a:t>Carrying out an analysis on alcohol consumption is of the utmost importance due to the implications it has on public health and the well-being of people. Alcohol is a psychoactive substance that can negatively affect the physical, mental and social functioning of those who consume it. Understanding consumer trends is essential to inform health policies, prevention programs and promotion of healthy lifestyles.</a:t>
            </a:r>
            <a:endParaRPr sz="2000" dirty="0"/>
          </a:p>
        </p:txBody>
      </p:sp>
      <p:cxnSp>
        <p:nvCxnSpPr>
          <p:cNvPr id="283" name="Google Shape;283;p41"/>
          <p:cNvCxnSpPr>
            <a:cxnSpLocks/>
          </p:cNvCxnSpPr>
          <p:nvPr/>
        </p:nvCxnSpPr>
        <p:spPr>
          <a:xfrm>
            <a:off x="1017688" y="1544984"/>
            <a:ext cx="0" cy="2623228"/>
          </a:xfrm>
          <a:prstGeom prst="straightConnector1">
            <a:avLst/>
          </a:prstGeom>
          <a:noFill/>
          <a:ln w="28575" cap="flat" cmpd="sng">
            <a:solidFill>
              <a:schemeClr val="lt1"/>
            </a:solidFill>
            <a:prstDash val="solid"/>
            <a:round/>
            <a:headEnd type="none" w="med" len="med"/>
            <a:tailEnd type="none" w="med" len="med"/>
          </a:ln>
        </p:spPr>
      </p:cxnSp>
      <p:sp>
        <p:nvSpPr>
          <p:cNvPr id="285" name="Google Shape;285;p41"/>
          <p:cNvSpPr txBox="1">
            <a:spLocks noGrp="1"/>
          </p:cNvSpPr>
          <p:nvPr>
            <p:ph type="subTitle" idx="2"/>
          </p:nvPr>
        </p:nvSpPr>
        <p:spPr>
          <a:xfrm>
            <a:off x="1125352" y="827765"/>
            <a:ext cx="3678607" cy="40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Alcohol consumption</a:t>
            </a:r>
            <a:endParaRPr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299"/>
        <p:cNvGrpSpPr/>
        <p:nvPr/>
      </p:nvGrpSpPr>
      <p:grpSpPr>
        <a:xfrm>
          <a:off x="0" y="0"/>
          <a:ext cx="0" cy="0"/>
          <a:chOff x="0" y="0"/>
          <a:chExt cx="0" cy="0"/>
        </a:xfrm>
      </p:grpSpPr>
      <p:sp>
        <p:nvSpPr>
          <p:cNvPr id="3" name="Google Shape;282;p41">
            <a:extLst>
              <a:ext uri="{FF2B5EF4-FFF2-40B4-BE49-F238E27FC236}">
                <a16:creationId xmlns:a16="http://schemas.microsoft.com/office/drawing/2014/main" id="{589AE09E-57A0-5A36-948A-D2B2E0D8A9C5}"/>
              </a:ext>
            </a:extLst>
          </p:cNvPr>
          <p:cNvSpPr txBox="1">
            <a:spLocks/>
          </p:cNvSpPr>
          <p:nvPr/>
        </p:nvSpPr>
        <p:spPr>
          <a:xfrm>
            <a:off x="1125352" y="1489643"/>
            <a:ext cx="6893295" cy="267856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endParaRPr lang="en-US" sz="2000" dirty="0"/>
          </a:p>
        </p:txBody>
      </p:sp>
      <p:sp>
        <p:nvSpPr>
          <p:cNvPr id="7" name="TextBox 6">
            <a:extLst>
              <a:ext uri="{FF2B5EF4-FFF2-40B4-BE49-F238E27FC236}">
                <a16:creationId xmlns:a16="http://schemas.microsoft.com/office/drawing/2014/main" id="{5CFAD742-9D38-00C9-2324-D1AE3CCAA126}"/>
              </a:ext>
            </a:extLst>
          </p:cNvPr>
          <p:cNvSpPr txBox="1"/>
          <p:nvPr/>
        </p:nvSpPr>
        <p:spPr>
          <a:xfrm>
            <a:off x="1125352" y="975288"/>
            <a:ext cx="7270954" cy="707886"/>
          </a:xfrm>
          <a:prstGeom prst="rect">
            <a:avLst/>
          </a:prstGeom>
          <a:noFill/>
        </p:spPr>
        <p:txBody>
          <a:bodyPr wrap="square">
            <a:spAutoFit/>
          </a:bodyPr>
          <a:lstStyle/>
          <a:p>
            <a:pPr algn="just"/>
            <a:r>
              <a:rPr lang="en-US" sz="2000" dirty="0"/>
              <a:t>As a result of a search on sites where databases are collected, we obtained the csv of that we use for the analysis below</a:t>
            </a:r>
          </a:p>
        </p:txBody>
      </p:sp>
      <p:pic>
        <p:nvPicPr>
          <p:cNvPr id="9" name="Picture 8" descr="A blue text on a black background">
            <a:extLst>
              <a:ext uri="{FF2B5EF4-FFF2-40B4-BE49-F238E27FC236}">
                <a16:creationId xmlns:a16="http://schemas.microsoft.com/office/drawing/2014/main" id="{134C99CD-9C31-284A-B16B-3AA12DD7DAAC}"/>
              </a:ext>
            </a:extLst>
          </p:cNvPr>
          <p:cNvPicPr>
            <a:picLocks noChangeAspect="1"/>
          </p:cNvPicPr>
          <p:nvPr/>
        </p:nvPicPr>
        <p:blipFill>
          <a:blip r:embed="rId3"/>
          <a:stretch>
            <a:fillRect/>
          </a:stretch>
        </p:blipFill>
        <p:spPr>
          <a:xfrm>
            <a:off x="4571999" y="2505304"/>
            <a:ext cx="3022660" cy="1375311"/>
          </a:xfrm>
          <a:prstGeom prst="rect">
            <a:avLst/>
          </a:prstGeom>
        </p:spPr>
      </p:pic>
      <p:pic>
        <p:nvPicPr>
          <p:cNvPr id="11" name="Picture 10" descr="A picture containing black, darkness&#10;&#10;Description automatically generated">
            <a:extLst>
              <a:ext uri="{FF2B5EF4-FFF2-40B4-BE49-F238E27FC236}">
                <a16:creationId xmlns:a16="http://schemas.microsoft.com/office/drawing/2014/main" id="{DFE37559-6A41-A2A6-8632-63DF3EFFE46C}"/>
              </a:ext>
            </a:extLst>
          </p:cNvPr>
          <p:cNvPicPr>
            <a:picLocks noChangeAspect="1"/>
          </p:cNvPicPr>
          <p:nvPr/>
        </p:nvPicPr>
        <p:blipFill>
          <a:blip r:embed="rId4"/>
          <a:stretch>
            <a:fillRect/>
          </a:stretch>
        </p:blipFill>
        <p:spPr>
          <a:xfrm>
            <a:off x="1764017" y="2108302"/>
            <a:ext cx="2169317" cy="216931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610912E-DBA3-02AC-C2EC-B43CE127FF4D}"/>
              </a:ext>
            </a:extLst>
          </p:cNvPr>
          <p:cNvPicPr>
            <a:picLocks noChangeAspect="1"/>
          </p:cNvPicPr>
          <p:nvPr/>
        </p:nvPicPr>
        <p:blipFill>
          <a:blip r:embed="rId2"/>
          <a:stretch>
            <a:fillRect/>
          </a:stretch>
        </p:blipFill>
        <p:spPr>
          <a:xfrm>
            <a:off x="0" y="57376"/>
            <a:ext cx="9144000" cy="1972038"/>
          </a:xfrm>
          <a:prstGeom prst="rect">
            <a:avLst/>
          </a:prstGeom>
        </p:spPr>
      </p:pic>
      <p:pic>
        <p:nvPicPr>
          <p:cNvPr id="5" name="Imagen 4">
            <a:extLst>
              <a:ext uri="{FF2B5EF4-FFF2-40B4-BE49-F238E27FC236}">
                <a16:creationId xmlns:a16="http://schemas.microsoft.com/office/drawing/2014/main" id="{58B76A72-0BCD-6D5A-7B80-FD7B37C5E86E}"/>
              </a:ext>
            </a:extLst>
          </p:cNvPr>
          <p:cNvPicPr>
            <a:picLocks noChangeAspect="1"/>
          </p:cNvPicPr>
          <p:nvPr/>
        </p:nvPicPr>
        <p:blipFill>
          <a:blip r:embed="rId3"/>
          <a:stretch>
            <a:fillRect/>
          </a:stretch>
        </p:blipFill>
        <p:spPr>
          <a:xfrm>
            <a:off x="1672044" y="2029414"/>
            <a:ext cx="5662749" cy="2850717"/>
          </a:xfrm>
          <a:prstGeom prst="rect">
            <a:avLst/>
          </a:prstGeom>
        </p:spPr>
      </p:pic>
    </p:spTree>
    <p:extLst>
      <p:ext uri="{BB962C8B-B14F-4D97-AF65-F5344CB8AC3E}">
        <p14:creationId xmlns:p14="http://schemas.microsoft.com/office/powerpoint/2010/main" val="90945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0D1F-4E73-046A-F46E-73901EE8AD4B}"/>
              </a:ext>
            </a:extLst>
          </p:cNvPr>
          <p:cNvSpPr>
            <a:spLocks noGrp="1"/>
          </p:cNvSpPr>
          <p:nvPr>
            <p:ph type="title"/>
          </p:nvPr>
        </p:nvSpPr>
        <p:spPr>
          <a:xfrm>
            <a:off x="719988" y="275773"/>
            <a:ext cx="7704000" cy="539400"/>
          </a:xfrm>
        </p:spPr>
        <p:txBody>
          <a:bodyPr/>
          <a:lstStyle/>
          <a:p>
            <a:r>
              <a:rPr lang="en" sz="2000" dirty="0"/>
              <a:t>Original data before the clean up process</a:t>
            </a:r>
          </a:p>
        </p:txBody>
      </p:sp>
      <p:pic>
        <p:nvPicPr>
          <p:cNvPr id="6" name="Picture 5">
            <a:extLst>
              <a:ext uri="{FF2B5EF4-FFF2-40B4-BE49-F238E27FC236}">
                <a16:creationId xmlns:a16="http://schemas.microsoft.com/office/drawing/2014/main" id="{3AA61E70-8FA6-DE7D-A781-DD8B940DD000}"/>
              </a:ext>
            </a:extLst>
          </p:cNvPr>
          <p:cNvPicPr>
            <a:picLocks noChangeAspect="1"/>
          </p:cNvPicPr>
          <p:nvPr/>
        </p:nvPicPr>
        <p:blipFill>
          <a:blip r:embed="rId2"/>
          <a:stretch>
            <a:fillRect/>
          </a:stretch>
        </p:blipFill>
        <p:spPr>
          <a:xfrm>
            <a:off x="521311" y="2882615"/>
            <a:ext cx="4725127" cy="2210940"/>
          </a:xfrm>
          <a:prstGeom prst="rect">
            <a:avLst/>
          </a:prstGeom>
        </p:spPr>
      </p:pic>
      <p:pic>
        <p:nvPicPr>
          <p:cNvPr id="4" name="Picture 3">
            <a:extLst>
              <a:ext uri="{FF2B5EF4-FFF2-40B4-BE49-F238E27FC236}">
                <a16:creationId xmlns:a16="http://schemas.microsoft.com/office/drawing/2014/main" id="{B8D13B34-3995-5188-7D5A-E5296644FD4C}"/>
              </a:ext>
            </a:extLst>
          </p:cNvPr>
          <p:cNvPicPr>
            <a:picLocks noChangeAspect="1"/>
          </p:cNvPicPr>
          <p:nvPr/>
        </p:nvPicPr>
        <p:blipFill>
          <a:blip r:embed="rId3"/>
          <a:stretch>
            <a:fillRect/>
          </a:stretch>
        </p:blipFill>
        <p:spPr>
          <a:xfrm>
            <a:off x="3677696" y="753282"/>
            <a:ext cx="5390210" cy="2272831"/>
          </a:xfrm>
          <a:prstGeom prst="rect">
            <a:avLst/>
          </a:prstGeom>
        </p:spPr>
      </p:pic>
    </p:spTree>
    <p:extLst>
      <p:ext uri="{BB962C8B-B14F-4D97-AF65-F5344CB8AC3E}">
        <p14:creationId xmlns:p14="http://schemas.microsoft.com/office/powerpoint/2010/main" val="1993186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85096-C938-5D7D-893A-107432542C5E}"/>
              </a:ext>
            </a:extLst>
          </p:cNvPr>
          <p:cNvSpPr>
            <a:spLocks noGrp="1"/>
          </p:cNvSpPr>
          <p:nvPr>
            <p:ph type="title"/>
          </p:nvPr>
        </p:nvSpPr>
        <p:spPr>
          <a:xfrm>
            <a:off x="720000" y="143114"/>
            <a:ext cx="7704000" cy="539400"/>
          </a:xfrm>
        </p:spPr>
        <p:txBody>
          <a:bodyPr/>
          <a:lstStyle/>
          <a:p>
            <a:r>
              <a:rPr lang="en-US" dirty="0"/>
              <a:t>Clean up process</a:t>
            </a:r>
          </a:p>
        </p:txBody>
      </p:sp>
      <p:pic>
        <p:nvPicPr>
          <p:cNvPr id="8" name="Picture 7">
            <a:extLst>
              <a:ext uri="{FF2B5EF4-FFF2-40B4-BE49-F238E27FC236}">
                <a16:creationId xmlns:a16="http://schemas.microsoft.com/office/drawing/2014/main" id="{0340D1C2-2863-0CDD-58FF-D3E1A9E7581D}"/>
              </a:ext>
            </a:extLst>
          </p:cNvPr>
          <p:cNvPicPr>
            <a:picLocks noChangeAspect="1"/>
          </p:cNvPicPr>
          <p:nvPr/>
        </p:nvPicPr>
        <p:blipFill>
          <a:blip r:embed="rId2"/>
          <a:stretch>
            <a:fillRect/>
          </a:stretch>
        </p:blipFill>
        <p:spPr>
          <a:xfrm>
            <a:off x="648903" y="843608"/>
            <a:ext cx="4237643" cy="2239038"/>
          </a:xfrm>
          <a:prstGeom prst="rect">
            <a:avLst/>
          </a:prstGeom>
        </p:spPr>
      </p:pic>
      <p:pic>
        <p:nvPicPr>
          <p:cNvPr id="4" name="Picture 3">
            <a:extLst>
              <a:ext uri="{FF2B5EF4-FFF2-40B4-BE49-F238E27FC236}">
                <a16:creationId xmlns:a16="http://schemas.microsoft.com/office/drawing/2014/main" id="{38860EC4-96A2-3BA4-77CF-0D28721D1973}"/>
              </a:ext>
            </a:extLst>
          </p:cNvPr>
          <p:cNvPicPr>
            <a:picLocks noChangeAspect="1"/>
          </p:cNvPicPr>
          <p:nvPr/>
        </p:nvPicPr>
        <p:blipFill>
          <a:blip r:embed="rId3"/>
          <a:stretch>
            <a:fillRect/>
          </a:stretch>
        </p:blipFill>
        <p:spPr>
          <a:xfrm>
            <a:off x="2999088" y="3114514"/>
            <a:ext cx="3269224" cy="2028986"/>
          </a:xfrm>
          <a:prstGeom prst="rect">
            <a:avLst/>
          </a:prstGeom>
        </p:spPr>
      </p:pic>
      <p:pic>
        <p:nvPicPr>
          <p:cNvPr id="6" name="Picture 5">
            <a:extLst>
              <a:ext uri="{FF2B5EF4-FFF2-40B4-BE49-F238E27FC236}">
                <a16:creationId xmlns:a16="http://schemas.microsoft.com/office/drawing/2014/main" id="{4B7BE016-1A4E-E78F-CEAF-828F865CB350}"/>
              </a:ext>
            </a:extLst>
          </p:cNvPr>
          <p:cNvPicPr>
            <a:picLocks noChangeAspect="1"/>
          </p:cNvPicPr>
          <p:nvPr/>
        </p:nvPicPr>
        <p:blipFill rotWithShape="1">
          <a:blip r:embed="rId4"/>
          <a:srcRect l="200" b="4306"/>
          <a:stretch/>
        </p:blipFill>
        <p:spPr>
          <a:xfrm>
            <a:off x="5005960" y="811739"/>
            <a:ext cx="3816494" cy="2505379"/>
          </a:xfrm>
          <a:prstGeom prst="rect">
            <a:avLst/>
          </a:prstGeom>
        </p:spPr>
      </p:pic>
    </p:spTree>
    <p:extLst>
      <p:ext uri="{BB962C8B-B14F-4D97-AF65-F5344CB8AC3E}">
        <p14:creationId xmlns:p14="http://schemas.microsoft.com/office/powerpoint/2010/main" val="733524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B88E2-37C6-6327-6A58-15BFF3DF8E1E}"/>
              </a:ext>
            </a:extLst>
          </p:cNvPr>
          <p:cNvSpPr>
            <a:spLocks noGrp="1"/>
          </p:cNvSpPr>
          <p:nvPr>
            <p:ph type="title"/>
          </p:nvPr>
        </p:nvSpPr>
        <p:spPr/>
        <p:txBody>
          <a:bodyPr/>
          <a:lstStyle/>
          <a:p>
            <a:endParaRPr lang="es-MX"/>
          </a:p>
        </p:txBody>
      </p:sp>
      <p:pic>
        <p:nvPicPr>
          <p:cNvPr id="4" name="Picture 3">
            <a:extLst>
              <a:ext uri="{FF2B5EF4-FFF2-40B4-BE49-F238E27FC236}">
                <a16:creationId xmlns:a16="http://schemas.microsoft.com/office/drawing/2014/main" id="{01F8753B-31BF-B008-BB2D-51198EDE96D4}"/>
              </a:ext>
            </a:extLst>
          </p:cNvPr>
          <p:cNvPicPr>
            <a:picLocks noChangeAspect="1"/>
          </p:cNvPicPr>
          <p:nvPr/>
        </p:nvPicPr>
        <p:blipFill>
          <a:blip r:embed="rId2"/>
          <a:stretch>
            <a:fillRect/>
          </a:stretch>
        </p:blipFill>
        <p:spPr>
          <a:xfrm>
            <a:off x="581447" y="203364"/>
            <a:ext cx="4708346" cy="2799853"/>
          </a:xfrm>
          <a:prstGeom prst="rect">
            <a:avLst/>
          </a:prstGeom>
        </p:spPr>
      </p:pic>
      <p:pic>
        <p:nvPicPr>
          <p:cNvPr id="6" name="Picture 5">
            <a:extLst>
              <a:ext uri="{FF2B5EF4-FFF2-40B4-BE49-F238E27FC236}">
                <a16:creationId xmlns:a16="http://schemas.microsoft.com/office/drawing/2014/main" id="{DD4EBC08-50AA-F4D1-3234-64B938D71E3E}"/>
              </a:ext>
            </a:extLst>
          </p:cNvPr>
          <p:cNvPicPr>
            <a:picLocks noChangeAspect="1"/>
          </p:cNvPicPr>
          <p:nvPr/>
        </p:nvPicPr>
        <p:blipFill>
          <a:blip r:embed="rId3"/>
          <a:stretch>
            <a:fillRect/>
          </a:stretch>
        </p:blipFill>
        <p:spPr>
          <a:xfrm>
            <a:off x="4481566" y="2059070"/>
            <a:ext cx="4588810" cy="2995251"/>
          </a:xfrm>
          <a:prstGeom prst="rect">
            <a:avLst/>
          </a:prstGeom>
        </p:spPr>
      </p:pic>
    </p:spTree>
    <p:extLst>
      <p:ext uri="{BB962C8B-B14F-4D97-AF65-F5344CB8AC3E}">
        <p14:creationId xmlns:p14="http://schemas.microsoft.com/office/powerpoint/2010/main" val="578704668"/>
      </p:ext>
    </p:extLst>
  </p:cSld>
  <p:clrMapOvr>
    <a:masterClrMapping/>
  </p:clrMapOvr>
</p:sld>
</file>

<file path=ppt/theme/theme1.xml><?xml version="1.0" encoding="utf-8"?>
<a:theme xmlns:a="http://schemas.openxmlformats.org/drawingml/2006/main" name="Alcohol Abuse Prevention Newsletter by Slidesgo">
  <a:themeElements>
    <a:clrScheme name="Simple Light">
      <a:dk1>
        <a:srgbClr val="630316"/>
      </a:dk1>
      <a:lt1>
        <a:srgbClr val="000000"/>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TotalTime>
  <Words>437</Words>
  <Application>Microsoft Office PowerPoint</Application>
  <PresentationFormat>On-screen Show (16:9)</PresentationFormat>
  <Paragraphs>40</Paragraphs>
  <Slides>24</Slides>
  <Notes>18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Bebas Neue</vt:lpstr>
      <vt:lpstr>Playfair Display Medium</vt:lpstr>
      <vt:lpstr>Roboto</vt:lpstr>
      <vt:lpstr>Arial</vt:lpstr>
      <vt:lpstr>Playfair Display SemiBold</vt:lpstr>
      <vt:lpstr>Roboto Medium</vt:lpstr>
      <vt:lpstr>Alcohol Abuse Prevention Newsletter by Slidesgo</vt:lpstr>
      <vt:lpstr>Alcohol consumption 2010-2015</vt:lpstr>
      <vt:lpstr>01</vt:lpstr>
      <vt:lpstr>Project 1</vt:lpstr>
      <vt:lpstr>PowerPoint Presentation</vt:lpstr>
      <vt:lpstr>PowerPoint Presentation</vt:lpstr>
      <vt:lpstr>PowerPoint Presentation</vt:lpstr>
      <vt:lpstr>Original data before the clean up process</vt:lpstr>
      <vt:lpstr>Clean up process</vt:lpstr>
      <vt:lpstr>PowerPoint Presentation</vt:lpstr>
      <vt:lpstr>PowerPoint Presentation</vt:lpstr>
      <vt:lpstr>PowerPoint Presentation</vt:lpstr>
      <vt:lpstr>Amount of alcohol consumed</vt:lpstr>
      <vt:lpstr>PowerPoint Presentation</vt:lpstr>
      <vt:lpstr>PowerPoint Presentation</vt:lpstr>
      <vt:lpstr>Most consummed type of alcohol</vt:lpstr>
      <vt:lpstr>PowerPoint Presentation</vt:lpstr>
      <vt:lpstr>PowerPoint Presentation</vt:lpstr>
      <vt:lpstr>Amount of alcohol consumed </vt:lpstr>
      <vt:lpstr>PowerPoint Presentation</vt:lpstr>
      <vt:lpstr>PowerPoint Presentation</vt:lpstr>
      <vt:lpstr>Amount of alcohol consumed</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alcohol consumption 2010-2015</dc:title>
  <dc:creator>frida janeth delgado bernal</dc:creator>
  <cp:lastModifiedBy>JUAN CARLOS CANO NAVARRETE</cp:lastModifiedBy>
  <cp:revision>12</cp:revision>
  <dcterms:modified xsi:type="dcterms:W3CDTF">2023-05-17T02:22:36Z</dcterms:modified>
</cp:coreProperties>
</file>